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9"/>
  </p:handoutMasterIdLst>
  <p:sldIdLst>
    <p:sldId id="256" r:id="rId2"/>
    <p:sldId id="257" r:id="rId3"/>
    <p:sldId id="259" r:id="rId4"/>
    <p:sldId id="262" r:id="rId5"/>
    <p:sldId id="260" r:id="rId6"/>
    <p:sldId id="263" r:id="rId7"/>
    <p:sldId id="261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6F538"/>
    <a:srgbClr val="A2BBB8"/>
    <a:srgbClr val="E2FFFE"/>
    <a:srgbClr val="99FBFE"/>
    <a:srgbClr val="FAFAF6"/>
    <a:srgbClr val="04A869"/>
    <a:srgbClr val="2B201E"/>
    <a:srgbClr val="9A99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F3F25C8-B2AD-48E0-BAB3-D50C0A7FDE82}" v="294" dt="2024-04-22T12:19:55.29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0" autoAdjust="0"/>
    <p:restoredTop sz="94660"/>
  </p:normalViewPr>
  <p:slideViewPr>
    <p:cSldViewPr snapToGrid="0">
      <p:cViewPr>
        <p:scale>
          <a:sx n="78" d="100"/>
          <a:sy n="78" d="100"/>
        </p:scale>
        <p:origin x="652" y="4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76" d="100"/>
          <a:sy n="76" d="100"/>
        </p:scale>
        <p:origin x="282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yse Lafortune" userId="104a40cfb4047d49" providerId="LiveId" clId="{2F3F25C8-B2AD-48E0-BAB3-D50C0A7FDE82}"/>
    <pc:docChg chg="undo redo custSel addSld delSld modSld modMainMaster">
      <pc:chgData name="Maryse Lafortune" userId="104a40cfb4047d49" providerId="LiveId" clId="{2F3F25C8-B2AD-48E0-BAB3-D50C0A7FDE82}" dt="2024-04-22T12:24:46.592" v="2077" actId="20577"/>
      <pc:docMkLst>
        <pc:docMk/>
      </pc:docMkLst>
      <pc:sldChg chg="modSp mod setBg">
        <pc:chgData name="Maryse Lafortune" userId="104a40cfb4047d49" providerId="LiveId" clId="{2F3F25C8-B2AD-48E0-BAB3-D50C0A7FDE82}" dt="2024-04-21T22:53:36.016" v="1238" actId="20577"/>
        <pc:sldMkLst>
          <pc:docMk/>
          <pc:sldMk cId="836996955" sldId="256"/>
        </pc:sldMkLst>
        <pc:spChg chg="mod">
          <ac:chgData name="Maryse Lafortune" userId="104a40cfb4047d49" providerId="LiveId" clId="{2F3F25C8-B2AD-48E0-BAB3-D50C0A7FDE82}" dt="2024-04-21T22:53:36.016" v="1238" actId="20577"/>
          <ac:spMkLst>
            <pc:docMk/>
            <pc:sldMk cId="836996955" sldId="256"/>
            <ac:spMk id="2" creationId="{D8B07B98-7377-9C0F-4988-7D951FCD94C3}"/>
          </ac:spMkLst>
        </pc:spChg>
      </pc:sldChg>
      <pc:sldChg chg="addSp delSp modSp mod setBg">
        <pc:chgData name="Maryse Lafortune" userId="104a40cfb4047d49" providerId="LiveId" clId="{2F3F25C8-B2AD-48E0-BAB3-D50C0A7FDE82}" dt="2024-04-22T12:23:37.063" v="2071" actId="1076"/>
        <pc:sldMkLst>
          <pc:docMk/>
          <pc:sldMk cId="3639597775" sldId="257"/>
        </pc:sldMkLst>
        <pc:spChg chg="add mod">
          <ac:chgData name="Maryse Lafortune" userId="104a40cfb4047d49" providerId="LiveId" clId="{2F3F25C8-B2AD-48E0-BAB3-D50C0A7FDE82}" dt="2024-04-22T12:23:02.340" v="2067" actId="14100"/>
          <ac:spMkLst>
            <pc:docMk/>
            <pc:sldMk cId="3639597775" sldId="257"/>
            <ac:spMk id="2" creationId="{C7D890C3-A1A0-A3DB-9A36-C2AB0ADD7FE0}"/>
          </ac:spMkLst>
        </pc:spChg>
        <pc:spChg chg="del mod">
          <ac:chgData name="Maryse Lafortune" userId="104a40cfb4047d49" providerId="LiveId" clId="{2F3F25C8-B2AD-48E0-BAB3-D50C0A7FDE82}" dt="2024-04-21T21:32:35.161" v="297" actId="478"/>
          <ac:spMkLst>
            <pc:docMk/>
            <pc:sldMk cId="3639597775" sldId="257"/>
            <ac:spMk id="2" creationId="{E2FD1D8D-EDBB-6639-3200-B9BB4B1448BA}"/>
          </ac:spMkLst>
        </pc:spChg>
        <pc:spChg chg="del mod">
          <ac:chgData name="Maryse Lafortune" userId="104a40cfb4047d49" providerId="LiveId" clId="{2F3F25C8-B2AD-48E0-BAB3-D50C0A7FDE82}" dt="2024-04-21T21:26:08.954" v="163" actId="478"/>
          <ac:spMkLst>
            <pc:docMk/>
            <pc:sldMk cId="3639597775" sldId="257"/>
            <ac:spMk id="3" creationId="{932FF4E0-6A67-5A4C-3088-50E2C5CDB47D}"/>
          </ac:spMkLst>
        </pc:spChg>
        <pc:spChg chg="add del mod">
          <ac:chgData name="Maryse Lafortune" userId="104a40cfb4047d49" providerId="LiveId" clId="{2F3F25C8-B2AD-48E0-BAB3-D50C0A7FDE82}" dt="2024-04-21T21:32:41.890" v="300" actId="478"/>
          <ac:spMkLst>
            <pc:docMk/>
            <pc:sldMk cId="3639597775" sldId="257"/>
            <ac:spMk id="6" creationId="{6C1D59DC-BC63-A718-2DC1-CD24703618E9}"/>
          </ac:spMkLst>
        </pc:spChg>
        <pc:spChg chg="add del mod">
          <ac:chgData name="Maryse Lafortune" userId="104a40cfb4047d49" providerId="LiveId" clId="{2F3F25C8-B2AD-48E0-BAB3-D50C0A7FDE82}" dt="2024-04-22T12:23:37.063" v="2071" actId="1076"/>
          <ac:spMkLst>
            <pc:docMk/>
            <pc:sldMk cId="3639597775" sldId="257"/>
            <ac:spMk id="7" creationId="{CE251312-5561-F61F-A1F6-79E90CE43667}"/>
          </ac:spMkLst>
        </pc:spChg>
        <pc:spChg chg="add del">
          <ac:chgData name="Maryse Lafortune" userId="104a40cfb4047d49" providerId="LiveId" clId="{2F3F25C8-B2AD-48E0-BAB3-D50C0A7FDE82}" dt="2024-04-21T21:47:01.090" v="397" actId="21"/>
          <ac:spMkLst>
            <pc:docMk/>
            <pc:sldMk cId="3639597775" sldId="257"/>
            <ac:spMk id="10" creationId="{22A397E7-BF60-45B2-84C7-B074B76C37A7}"/>
          </ac:spMkLst>
        </pc:spChg>
        <pc:spChg chg="add del">
          <ac:chgData name="Maryse Lafortune" userId="104a40cfb4047d49" providerId="LiveId" clId="{2F3F25C8-B2AD-48E0-BAB3-D50C0A7FDE82}" dt="2024-04-21T21:47:01.090" v="397" actId="21"/>
          <ac:spMkLst>
            <pc:docMk/>
            <pc:sldMk cId="3639597775" sldId="257"/>
            <ac:spMk id="12" creationId="{890DEF05-784E-4B61-89E4-04C4ECF4E5A0}"/>
          </ac:spMkLst>
        </pc:spChg>
        <pc:picChg chg="add del mod ord">
          <ac:chgData name="Maryse Lafortune" userId="104a40cfb4047d49" providerId="LiveId" clId="{2F3F25C8-B2AD-48E0-BAB3-D50C0A7FDE82}" dt="2024-04-22T12:19:32.701" v="1998" actId="1076"/>
          <ac:picMkLst>
            <pc:docMk/>
            <pc:sldMk cId="3639597775" sldId="257"/>
            <ac:picMk id="5" creationId="{2DA80437-A928-422B-6724-495377C0BDE4}"/>
          </ac:picMkLst>
        </pc:picChg>
        <pc:cxnChg chg="add del">
          <ac:chgData name="Maryse Lafortune" userId="104a40cfb4047d49" providerId="LiveId" clId="{2F3F25C8-B2AD-48E0-BAB3-D50C0A7FDE82}" dt="2024-04-21T21:47:01.090" v="397" actId="21"/>
          <ac:cxnSpMkLst>
            <pc:docMk/>
            <pc:sldMk cId="3639597775" sldId="257"/>
            <ac:cxnSpMk id="14" creationId="{C41BAEC7-F7B0-4224-8B18-8F74B7D87F0B}"/>
          </ac:cxnSpMkLst>
        </pc:cxnChg>
      </pc:sldChg>
      <pc:sldChg chg="addSp delSp modSp del mod setBg">
        <pc:chgData name="Maryse Lafortune" userId="104a40cfb4047d49" providerId="LiveId" clId="{2F3F25C8-B2AD-48E0-BAB3-D50C0A7FDE82}" dt="2024-04-21T21:48:53.723" v="408" actId="47"/>
        <pc:sldMkLst>
          <pc:docMk/>
          <pc:sldMk cId="182810788" sldId="258"/>
        </pc:sldMkLst>
        <pc:spChg chg="del">
          <ac:chgData name="Maryse Lafortune" userId="104a40cfb4047d49" providerId="LiveId" clId="{2F3F25C8-B2AD-48E0-BAB3-D50C0A7FDE82}" dt="2024-04-21T21:46:41.804" v="393" actId="478"/>
          <ac:spMkLst>
            <pc:docMk/>
            <pc:sldMk cId="182810788" sldId="258"/>
            <ac:spMk id="2" creationId="{C705B0DF-11DE-8352-BFC0-CB3A5C86F7A5}"/>
          </ac:spMkLst>
        </pc:spChg>
        <pc:spChg chg="del mod">
          <ac:chgData name="Maryse Lafortune" userId="104a40cfb4047d49" providerId="LiveId" clId="{2F3F25C8-B2AD-48E0-BAB3-D50C0A7FDE82}" dt="2024-04-21T21:46:41.804" v="393" actId="478"/>
          <ac:spMkLst>
            <pc:docMk/>
            <pc:sldMk cId="182810788" sldId="258"/>
            <ac:spMk id="3" creationId="{00DEECDB-EDD2-0706-9855-AE5DBB37A7F7}"/>
          </ac:spMkLst>
        </pc:spChg>
        <pc:spChg chg="add del mod">
          <ac:chgData name="Maryse Lafortune" userId="104a40cfb4047d49" providerId="LiveId" clId="{2F3F25C8-B2AD-48E0-BAB3-D50C0A7FDE82}" dt="2024-04-21T21:30:47.240" v="232" actId="22"/>
          <ac:spMkLst>
            <pc:docMk/>
            <pc:sldMk cId="182810788" sldId="258"/>
            <ac:spMk id="5" creationId="{1E5DC9B4-CAF8-A100-DE6A-4BEAC2E1C747}"/>
          </ac:spMkLst>
        </pc:spChg>
        <pc:picChg chg="add mod">
          <ac:chgData name="Maryse Lafortune" userId="104a40cfb4047d49" providerId="LiveId" clId="{2F3F25C8-B2AD-48E0-BAB3-D50C0A7FDE82}" dt="2024-04-21T21:47:07.830" v="398"/>
          <ac:picMkLst>
            <pc:docMk/>
            <pc:sldMk cId="182810788" sldId="258"/>
            <ac:picMk id="6" creationId="{10616285-371F-E7A8-7F21-FEA4F1F26E83}"/>
          </ac:picMkLst>
        </pc:picChg>
        <pc:picChg chg="add mod">
          <ac:chgData name="Maryse Lafortune" userId="104a40cfb4047d49" providerId="LiveId" clId="{2F3F25C8-B2AD-48E0-BAB3-D50C0A7FDE82}" dt="2024-04-21T21:48:04.393" v="402"/>
          <ac:picMkLst>
            <pc:docMk/>
            <pc:sldMk cId="182810788" sldId="258"/>
            <ac:picMk id="7" creationId="{2DA80437-A928-422B-6724-495377C0BDE4}"/>
          </ac:picMkLst>
        </pc:picChg>
      </pc:sldChg>
      <pc:sldChg chg="addSp delSp modSp mod setBg">
        <pc:chgData name="Maryse Lafortune" userId="104a40cfb4047d49" providerId="LiveId" clId="{2F3F25C8-B2AD-48E0-BAB3-D50C0A7FDE82}" dt="2024-04-21T23:13:26.564" v="1640" actId="1076"/>
        <pc:sldMkLst>
          <pc:docMk/>
          <pc:sldMk cId="3091530180" sldId="259"/>
        </pc:sldMkLst>
        <pc:spChg chg="mod">
          <ac:chgData name="Maryse Lafortune" userId="104a40cfb4047d49" providerId="LiveId" clId="{2F3F25C8-B2AD-48E0-BAB3-D50C0A7FDE82}" dt="2024-04-21T22:35:01.386" v="1064" actId="207"/>
          <ac:spMkLst>
            <pc:docMk/>
            <pc:sldMk cId="3091530180" sldId="259"/>
            <ac:spMk id="2" creationId="{E1149AB9-AC63-2387-6A6D-D7A6622E5F00}"/>
          </ac:spMkLst>
        </pc:spChg>
        <pc:spChg chg="mod">
          <ac:chgData name="Maryse Lafortune" userId="104a40cfb4047d49" providerId="LiveId" clId="{2F3F25C8-B2AD-48E0-BAB3-D50C0A7FDE82}" dt="2024-04-21T23:02:05.898" v="1332" actId="122"/>
          <ac:spMkLst>
            <pc:docMk/>
            <pc:sldMk cId="3091530180" sldId="259"/>
            <ac:spMk id="3" creationId="{005B29EE-A6BF-E489-6823-AD58A7DA5B20}"/>
          </ac:spMkLst>
        </pc:spChg>
        <pc:spChg chg="add del mod">
          <ac:chgData name="Maryse Lafortune" userId="104a40cfb4047d49" providerId="LiveId" clId="{2F3F25C8-B2AD-48E0-BAB3-D50C0A7FDE82}" dt="2024-04-21T22:12:02.133" v="821"/>
          <ac:spMkLst>
            <pc:docMk/>
            <pc:sldMk cId="3091530180" sldId="259"/>
            <ac:spMk id="4" creationId="{5633F6E8-1589-4813-520E-5F75EAEA266F}"/>
          </ac:spMkLst>
        </pc:spChg>
        <pc:spChg chg="add mod">
          <ac:chgData name="Maryse Lafortune" userId="104a40cfb4047d49" providerId="LiveId" clId="{2F3F25C8-B2AD-48E0-BAB3-D50C0A7FDE82}" dt="2024-04-21T23:01:57.038" v="1330" actId="1076"/>
          <ac:spMkLst>
            <pc:docMk/>
            <pc:sldMk cId="3091530180" sldId="259"/>
            <ac:spMk id="5" creationId="{EC18BBBA-2EF5-A21E-30FD-A6AC35E67ED4}"/>
          </ac:spMkLst>
        </pc:spChg>
        <pc:spChg chg="add mod">
          <ac:chgData name="Maryse Lafortune" userId="104a40cfb4047d49" providerId="LiveId" clId="{2F3F25C8-B2AD-48E0-BAB3-D50C0A7FDE82}" dt="2024-04-21T23:00:47.736" v="1302" actId="1076"/>
          <ac:spMkLst>
            <pc:docMk/>
            <pc:sldMk cId="3091530180" sldId="259"/>
            <ac:spMk id="6" creationId="{8FE60E28-9589-9FFD-8D35-8D180CEC57D9}"/>
          </ac:spMkLst>
        </pc:spChg>
        <pc:spChg chg="add mod">
          <ac:chgData name="Maryse Lafortune" userId="104a40cfb4047d49" providerId="LiveId" clId="{2F3F25C8-B2AD-48E0-BAB3-D50C0A7FDE82}" dt="2024-04-21T23:01:24.505" v="1326" actId="20577"/>
          <ac:spMkLst>
            <pc:docMk/>
            <pc:sldMk cId="3091530180" sldId="259"/>
            <ac:spMk id="7" creationId="{90A638CB-822A-3DCC-8887-34339EB108C4}"/>
          </ac:spMkLst>
        </pc:spChg>
        <pc:spChg chg="add mod">
          <ac:chgData name="Maryse Lafortune" userId="104a40cfb4047d49" providerId="LiveId" clId="{2F3F25C8-B2AD-48E0-BAB3-D50C0A7FDE82}" dt="2024-04-21T23:12:05.759" v="1628" actId="1076"/>
          <ac:spMkLst>
            <pc:docMk/>
            <pc:sldMk cId="3091530180" sldId="259"/>
            <ac:spMk id="8" creationId="{B500BA43-3555-5715-2F1E-627A71A4425D}"/>
          </ac:spMkLst>
        </pc:spChg>
        <pc:spChg chg="add mod">
          <ac:chgData name="Maryse Lafortune" userId="104a40cfb4047d49" providerId="LiveId" clId="{2F3F25C8-B2AD-48E0-BAB3-D50C0A7FDE82}" dt="2024-04-21T22:58:39.924" v="1267" actId="208"/>
          <ac:spMkLst>
            <pc:docMk/>
            <pc:sldMk cId="3091530180" sldId="259"/>
            <ac:spMk id="9" creationId="{EB3B2AC6-B618-5FA6-6F5F-EBC7A299401B}"/>
          </ac:spMkLst>
        </pc:spChg>
        <pc:spChg chg="add mod">
          <ac:chgData name="Maryse Lafortune" userId="104a40cfb4047d49" providerId="LiveId" clId="{2F3F25C8-B2AD-48E0-BAB3-D50C0A7FDE82}" dt="2024-04-21T22:59:10.476" v="1272" actId="208"/>
          <ac:spMkLst>
            <pc:docMk/>
            <pc:sldMk cId="3091530180" sldId="259"/>
            <ac:spMk id="10" creationId="{185A2954-7C15-71A1-64DB-882A3396A808}"/>
          </ac:spMkLst>
        </pc:spChg>
        <pc:spChg chg="add mod">
          <ac:chgData name="Maryse Lafortune" userId="104a40cfb4047d49" providerId="LiveId" clId="{2F3F25C8-B2AD-48E0-BAB3-D50C0A7FDE82}" dt="2024-04-21T22:59:35.601" v="1274" actId="207"/>
          <ac:spMkLst>
            <pc:docMk/>
            <pc:sldMk cId="3091530180" sldId="259"/>
            <ac:spMk id="11" creationId="{70918649-C2BF-1621-4450-88E010BC4CC8}"/>
          </ac:spMkLst>
        </pc:spChg>
        <pc:spChg chg="add mod">
          <ac:chgData name="Maryse Lafortune" userId="104a40cfb4047d49" providerId="LiveId" clId="{2F3F25C8-B2AD-48E0-BAB3-D50C0A7FDE82}" dt="2024-04-21T23:02:51.872" v="1338" actId="14100"/>
          <ac:spMkLst>
            <pc:docMk/>
            <pc:sldMk cId="3091530180" sldId="259"/>
            <ac:spMk id="12" creationId="{69AABE3B-2A4C-9DA5-D788-048FD2F9DD94}"/>
          </ac:spMkLst>
        </pc:spChg>
        <pc:spChg chg="add mod">
          <ac:chgData name="Maryse Lafortune" userId="104a40cfb4047d49" providerId="LiveId" clId="{2F3F25C8-B2AD-48E0-BAB3-D50C0A7FDE82}" dt="2024-04-21T23:11:57.498" v="1627" actId="14100"/>
          <ac:spMkLst>
            <pc:docMk/>
            <pc:sldMk cId="3091530180" sldId="259"/>
            <ac:spMk id="13" creationId="{CDCFB043-13CE-0161-66C2-3D434C93DFAB}"/>
          </ac:spMkLst>
        </pc:spChg>
        <pc:picChg chg="add mod">
          <ac:chgData name="Maryse Lafortune" userId="104a40cfb4047d49" providerId="LiveId" clId="{2F3F25C8-B2AD-48E0-BAB3-D50C0A7FDE82}" dt="2024-04-21T23:12:47.055" v="1633" actId="1076"/>
          <ac:picMkLst>
            <pc:docMk/>
            <pc:sldMk cId="3091530180" sldId="259"/>
            <ac:picMk id="1026" creationId="{BB5EAD9B-C40A-8A7B-19EF-C3D32AE57663}"/>
          </ac:picMkLst>
        </pc:picChg>
        <pc:picChg chg="add mod">
          <ac:chgData name="Maryse Lafortune" userId="104a40cfb4047d49" providerId="LiveId" clId="{2F3F25C8-B2AD-48E0-BAB3-D50C0A7FDE82}" dt="2024-04-21T23:13:22.747" v="1639" actId="1076"/>
          <ac:picMkLst>
            <pc:docMk/>
            <pc:sldMk cId="3091530180" sldId="259"/>
            <ac:picMk id="1028" creationId="{DA3664E5-44D5-5413-E71F-4DCFB2D5027C}"/>
          </ac:picMkLst>
        </pc:picChg>
        <pc:picChg chg="add mod">
          <ac:chgData name="Maryse Lafortune" userId="104a40cfb4047d49" providerId="LiveId" clId="{2F3F25C8-B2AD-48E0-BAB3-D50C0A7FDE82}" dt="2024-04-21T23:13:26.564" v="1640" actId="1076"/>
          <ac:picMkLst>
            <pc:docMk/>
            <pc:sldMk cId="3091530180" sldId="259"/>
            <ac:picMk id="1030" creationId="{31D86ED7-4D08-503A-5DFC-08AF23AB68C0}"/>
          </ac:picMkLst>
        </pc:picChg>
        <pc:picChg chg="add mod">
          <ac:chgData name="Maryse Lafortune" userId="104a40cfb4047d49" providerId="LiveId" clId="{2F3F25C8-B2AD-48E0-BAB3-D50C0A7FDE82}" dt="2024-04-21T23:12:55.951" v="1634" actId="14100"/>
          <ac:picMkLst>
            <pc:docMk/>
            <pc:sldMk cId="3091530180" sldId="259"/>
            <ac:picMk id="1032" creationId="{EB788E61-13DA-828F-9257-224A036D3C2B}"/>
          </ac:picMkLst>
        </pc:picChg>
        <pc:picChg chg="add mod">
          <ac:chgData name="Maryse Lafortune" userId="104a40cfb4047d49" providerId="LiveId" clId="{2F3F25C8-B2AD-48E0-BAB3-D50C0A7FDE82}" dt="2024-04-21T23:13:05.927" v="1636" actId="14100"/>
          <ac:picMkLst>
            <pc:docMk/>
            <pc:sldMk cId="3091530180" sldId="259"/>
            <ac:picMk id="1034" creationId="{93065E52-7F5D-EEC0-4AE7-CA6EBAAE3875}"/>
          </ac:picMkLst>
        </pc:picChg>
        <pc:picChg chg="add mod">
          <ac:chgData name="Maryse Lafortune" userId="104a40cfb4047d49" providerId="LiveId" clId="{2F3F25C8-B2AD-48E0-BAB3-D50C0A7FDE82}" dt="2024-04-21T23:12:41.214" v="1632" actId="1076"/>
          <ac:picMkLst>
            <pc:docMk/>
            <pc:sldMk cId="3091530180" sldId="259"/>
            <ac:picMk id="1036" creationId="{1AE262B6-9F07-A33D-0955-7B547D9A2C6D}"/>
          </ac:picMkLst>
        </pc:picChg>
        <pc:picChg chg="add mod">
          <ac:chgData name="Maryse Lafortune" userId="104a40cfb4047d49" providerId="LiveId" clId="{2F3F25C8-B2AD-48E0-BAB3-D50C0A7FDE82}" dt="2024-04-21T23:12:15.211" v="1630" actId="1076"/>
          <ac:picMkLst>
            <pc:docMk/>
            <pc:sldMk cId="3091530180" sldId="259"/>
            <ac:picMk id="1038" creationId="{D6E51E1F-B76E-B991-961F-13DD7DCAF6E2}"/>
          </ac:picMkLst>
        </pc:picChg>
        <pc:picChg chg="add mod">
          <ac:chgData name="Maryse Lafortune" userId="104a40cfb4047d49" providerId="LiveId" clId="{2F3F25C8-B2AD-48E0-BAB3-D50C0A7FDE82}" dt="2024-04-21T23:01:42.913" v="1328" actId="1076"/>
          <ac:picMkLst>
            <pc:docMk/>
            <pc:sldMk cId="3091530180" sldId="259"/>
            <ac:picMk id="1040" creationId="{27B40F2D-09A1-42B2-27F5-6387CF52C10E}"/>
          </ac:picMkLst>
        </pc:picChg>
        <pc:picChg chg="add mod">
          <ac:chgData name="Maryse Lafortune" userId="104a40cfb4047d49" providerId="LiveId" clId="{2F3F25C8-B2AD-48E0-BAB3-D50C0A7FDE82}" dt="2024-04-21T23:01:34.074" v="1327" actId="1076"/>
          <ac:picMkLst>
            <pc:docMk/>
            <pc:sldMk cId="3091530180" sldId="259"/>
            <ac:picMk id="1042" creationId="{6E9D7577-96F2-9279-F376-18E9228D4CBA}"/>
          </ac:picMkLst>
        </pc:picChg>
        <pc:picChg chg="add mod">
          <ac:chgData name="Maryse Lafortune" userId="104a40cfb4047d49" providerId="LiveId" clId="{2F3F25C8-B2AD-48E0-BAB3-D50C0A7FDE82}" dt="2024-04-21T23:12:23.120" v="1631" actId="1076"/>
          <ac:picMkLst>
            <pc:docMk/>
            <pc:sldMk cId="3091530180" sldId="259"/>
            <ac:picMk id="1044" creationId="{7BD78171-5537-968A-3B3D-22F1140CFE76}"/>
          </ac:picMkLst>
        </pc:picChg>
      </pc:sldChg>
      <pc:sldChg chg="addSp modSp mod setBg addAnim modAnim">
        <pc:chgData name="Maryse Lafortune" userId="104a40cfb4047d49" providerId="LiveId" clId="{2F3F25C8-B2AD-48E0-BAB3-D50C0A7FDE82}" dt="2024-04-21T23:29:07.448" v="1925" actId="20577"/>
        <pc:sldMkLst>
          <pc:docMk/>
          <pc:sldMk cId="4111695962" sldId="260"/>
        </pc:sldMkLst>
        <pc:spChg chg="mod">
          <ac:chgData name="Maryse Lafortune" userId="104a40cfb4047d49" providerId="LiveId" clId="{2F3F25C8-B2AD-48E0-BAB3-D50C0A7FDE82}" dt="2024-04-21T22:52:57.783" v="1237" actId="33524"/>
          <ac:spMkLst>
            <pc:docMk/>
            <pc:sldMk cId="4111695962" sldId="260"/>
            <ac:spMk id="2" creationId="{CEC140C5-D1E1-F03D-22ED-2CDE63C6A684}"/>
          </ac:spMkLst>
        </pc:spChg>
        <pc:spChg chg="mod">
          <ac:chgData name="Maryse Lafortune" userId="104a40cfb4047d49" providerId="LiveId" clId="{2F3F25C8-B2AD-48E0-BAB3-D50C0A7FDE82}" dt="2024-04-21T23:29:07.448" v="1925" actId="20577"/>
          <ac:spMkLst>
            <pc:docMk/>
            <pc:sldMk cId="4111695962" sldId="260"/>
            <ac:spMk id="3" creationId="{3B94ED96-B1B0-DBDB-8E0A-62EA482D9018}"/>
          </ac:spMkLst>
        </pc:spChg>
        <pc:spChg chg="add">
          <ac:chgData name="Maryse Lafortune" userId="104a40cfb4047d49" providerId="LiveId" clId="{2F3F25C8-B2AD-48E0-BAB3-D50C0A7FDE82}" dt="2024-04-21T22:48:52.494" v="1150" actId="26606"/>
          <ac:spMkLst>
            <pc:docMk/>
            <pc:sldMk cId="4111695962" sldId="260"/>
            <ac:spMk id="9" creationId="{3AD630B4-4CCC-7B1D-1803-DAED942D7E50}"/>
          </ac:spMkLst>
        </pc:spChg>
        <pc:picChg chg="add mod">
          <ac:chgData name="Maryse Lafortune" userId="104a40cfb4047d49" providerId="LiveId" clId="{2F3F25C8-B2AD-48E0-BAB3-D50C0A7FDE82}" dt="2024-04-21T22:49:32.084" v="1157" actId="1076"/>
          <ac:picMkLst>
            <pc:docMk/>
            <pc:sldMk cId="4111695962" sldId="260"/>
            <ac:picMk id="5" creationId="{5CAEFDE3-984C-B5A4-573D-6D2B3DA4CFEF}"/>
          </ac:picMkLst>
        </pc:picChg>
        <pc:cxnChg chg="add">
          <ac:chgData name="Maryse Lafortune" userId="104a40cfb4047d49" providerId="LiveId" clId="{2F3F25C8-B2AD-48E0-BAB3-D50C0A7FDE82}" dt="2024-04-21T22:48:52.494" v="1150" actId="26606"/>
          <ac:cxnSpMkLst>
            <pc:docMk/>
            <pc:sldMk cId="4111695962" sldId="260"/>
            <ac:cxnSpMk id="11" creationId="{49264613-F0F7-08CE-0ADF-98407A64DAE6}"/>
          </ac:cxnSpMkLst>
        </pc:cxnChg>
      </pc:sldChg>
      <pc:sldChg chg="addSp delSp modSp mod setBg addAnim delAnim">
        <pc:chgData name="Maryse Lafortune" userId="104a40cfb4047d49" providerId="LiveId" clId="{2F3F25C8-B2AD-48E0-BAB3-D50C0A7FDE82}" dt="2024-04-21T23:27:18.041" v="1865" actId="255"/>
        <pc:sldMkLst>
          <pc:docMk/>
          <pc:sldMk cId="335336562" sldId="261"/>
        </pc:sldMkLst>
        <pc:spChg chg="mod ord">
          <ac:chgData name="Maryse Lafortune" userId="104a40cfb4047d49" providerId="LiveId" clId="{2F3F25C8-B2AD-48E0-BAB3-D50C0A7FDE82}" dt="2024-04-21T23:27:18.041" v="1865" actId="255"/>
          <ac:spMkLst>
            <pc:docMk/>
            <pc:sldMk cId="335336562" sldId="261"/>
            <ac:spMk id="2" creationId="{4D4068B2-1CA4-8183-E65F-54664979EBD4}"/>
          </ac:spMkLst>
        </pc:spChg>
        <pc:spChg chg="add del">
          <ac:chgData name="Maryse Lafortune" userId="104a40cfb4047d49" providerId="LiveId" clId="{2F3F25C8-B2AD-48E0-BAB3-D50C0A7FDE82}" dt="2024-04-21T22:56:08.301" v="1257" actId="26606"/>
          <ac:spMkLst>
            <pc:docMk/>
            <pc:sldMk cId="335336562" sldId="261"/>
            <ac:spMk id="9" creationId="{A93898FF-D987-4B0E-BFB4-85F5EB356D4D}"/>
          </ac:spMkLst>
        </pc:spChg>
        <pc:spChg chg="add del">
          <ac:chgData name="Maryse Lafortune" userId="104a40cfb4047d49" providerId="LiveId" clId="{2F3F25C8-B2AD-48E0-BAB3-D50C0A7FDE82}" dt="2024-04-21T22:56:08.301" v="1257" actId="26606"/>
          <ac:spMkLst>
            <pc:docMk/>
            <pc:sldMk cId="335336562" sldId="261"/>
            <ac:spMk id="10" creationId="{612F383F-B981-4BC3-9E2B-7BE938CEF3EC}"/>
          </ac:spMkLst>
        </pc:spChg>
        <pc:spChg chg="add del">
          <ac:chgData name="Maryse Lafortune" userId="104a40cfb4047d49" providerId="LiveId" clId="{2F3F25C8-B2AD-48E0-BAB3-D50C0A7FDE82}" dt="2024-04-21T22:56:08.301" v="1257" actId="26606"/>
          <ac:spMkLst>
            <pc:docMk/>
            <pc:sldMk cId="335336562" sldId="261"/>
            <ac:spMk id="11" creationId="{5AA485AD-076E-4077-A6E6-C3C9F0C39FF2}"/>
          </ac:spMkLst>
        </pc:spChg>
        <pc:spChg chg="add del">
          <ac:chgData name="Maryse Lafortune" userId="104a40cfb4047d49" providerId="LiveId" clId="{2F3F25C8-B2AD-48E0-BAB3-D50C0A7FDE82}" dt="2024-04-21T22:55:24.287" v="1254" actId="26606"/>
          <ac:spMkLst>
            <pc:docMk/>
            <pc:sldMk cId="335336562" sldId="261"/>
            <ac:spMk id="12" creationId="{A93898FF-D987-4B0E-BFB4-85F5EB356D4D}"/>
          </ac:spMkLst>
        </pc:spChg>
        <pc:spChg chg="add del">
          <ac:chgData name="Maryse Lafortune" userId="104a40cfb4047d49" providerId="LiveId" clId="{2F3F25C8-B2AD-48E0-BAB3-D50C0A7FDE82}" dt="2024-04-21T22:55:24.287" v="1254" actId="26606"/>
          <ac:spMkLst>
            <pc:docMk/>
            <pc:sldMk cId="335336562" sldId="261"/>
            <ac:spMk id="14" creationId="{612F383F-B981-4BC3-9E2B-7BE938CEF3EC}"/>
          </ac:spMkLst>
        </pc:spChg>
        <pc:spChg chg="add del">
          <ac:chgData name="Maryse Lafortune" userId="104a40cfb4047d49" providerId="LiveId" clId="{2F3F25C8-B2AD-48E0-BAB3-D50C0A7FDE82}" dt="2024-04-21T22:56:08.301" v="1257" actId="26606"/>
          <ac:spMkLst>
            <pc:docMk/>
            <pc:sldMk cId="335336562" sldId="261"/>
            <ac:spMk id="15" creationId="{58D235B8-3D10-493F-88AC-84BB404C1B5A}"/>
          </ac:spMkLst>
        </pc:spChg>
        <pc:spChg chg="add del">
          <ac:chgData name="Maryse Lafortune" userId="104a40cfb4047d49" providerId="LiveId" clId="{2F3F25C8-B2AD-48E0-BAB3-D50C0A7FDE82}" dt="2024-04-21T22:55:24.287" v="1254" actId="26606"/>
          <ac:spMkLst>
            <pc:docMk/>
            <pc:sldMk cId="335336562" sldId="261"/>
            <ac:spMk id="16" creationId="{5AA485AD-076E-4077-A6E6-C3C9F0C39FF2}"/>
          </ac:spMkLst>
        </pc:spChg>
        <pc:spChg chg="add del">
          <ac:chgData name="Maryse Lafortune" userId="104a40cfb4047d49" providerId="LiveId" clId="{2F3F25C8-B2AD-48E0-BAB3-D50C0A7FDE82}" dt="2024-04-21T22:56:08.301" v="1257" actId="26606"/>
          <ac:spMkLst>
            <pc:docMk/>
            <pc:sldMk cId="335336562" sldId="261"/>
            <ac:spMk id="17" creationId="{42A4FC2C-047E-45A5-965D-8E1E3BF09BC6}"/>
          </ac:spMkLst>
        </pc:spChg>
        <pc:spChg chg="add del">
          <ac:chgData name="Maryse Lafortune" userId="104a40cfb4047d49" providerId="LiveId" clId="{2F3F25C8-B2AD-48E0-BAB3-D50C0A7FDE82}" dt="2024-04-21T22:55:24.287" v="1254" actId="26606"/>
          <ac:spMkLst>
            <pc:docMk/>
            <pc:sldMk cId="335336562" sldId="261"/>
            <ac:spMk id="20" creationId="{58D235B8-3D10-493F-88AC-84BB404C1B5A}"/>
          </ac:spMkLst>
        </pc:spChg>
        <pc:spChg chg="add del">
          <ac:chgData name="Maryse Lafortune" userId="104a40cfb4047d49" providerId="LiveId" clId="{2F3F25C8-B2AD-48E0-BAB3-D50C0A7FDE82}" dt="2024-04-21T22:55:24.287" v="1254" actId="26606"/>
          <ac:spMkLst>
            <pc:docMk/>
            <pc:sldMk cId="335336562" sldId="261"/>
            <ac:spMk id="22" creationId="{42A4FC2C-047E-45A5-965D-8E1E3BF09BC6}"/>
          </ac:spMkLst>
        </pc:spChg>
        <pc:picChg chg="mod">
          <ac:chgData name="Maryse Lafortune" userId="104a40cfb4047d49" providerId="LiveId" clId="{2F3F25C8-B2AD-48E0-BAB3-D50C0A7FDE82}" dt="2024-04-21T22:56:08.301" v="1257" actId="26606"/>
          <ac:picMkLst>
            <pc:docMk/>
            <pc:sldMk cId="335336562" sldId="261"/>
            <ac:picMk id="7" creationId="{C132C064-300F-BF6E-2A5B-177CFE1287EC}"/>
          </ac:picMkLst>
        </pc:picChg>
        <pc:picChg chg="add del">
          <ac:chgData name="Maryse Lafortune" userId="104a40cfb4047d49" providerId="LiveId" clId="{2F3F25C8-B2AD-48E0-BAB3-D50C0A7FDE82}" dt="2024-04-21T22:56:08.301" v="1257" actId="26606"/>
          <ac:picMkLst>
            <pc:docMk/>
            <pc:sldMk cId="335336562" sldId="261"/>
            <ac:picMk id="13" creationId="{D088DBDF-80D5-4FC0-8A54-9D660B728DC4}"/>
          </ac:picMkLst>
        </pc:picChg>
        <pc:picChg chg="add del">
          <ac:chgData name="Maryse Lafortune" userId="104a40cfb4047d49" providerId="LiveId" clId="{2F3F25C8-B2AD-48E0-BAB3-D50C0A7FDE82}" dt="2024-04-21T22:55:24.287" v="1254" actId="26606"/>
          <ac:picMkLst>
            <pc:docMk/>
            <pc:sldMk cId="335336562" sldId="261"/>
            <ac:picMk id="18" creationId="{D088DBDF-80D5-4FC0-8A54-9D660B728DC4}"/>
          </ac:picMkLst>
        </pc:picChg>
      </pc:sldChg>
      <pc:sldChg chg="new del">
        <pc:chgData name="Maryse Lafortune" userId="104a40cfb4047d49" providerId="LiveId" clId="{2F3F25C8-B2AD-48E0-BAB3-D50C0A7FDE82}" dt="2024-04-21T21:31:16.703" v="256" actId="680"/>
        <pc:sldMkLst>
          <pc:docMk/>
          <pc:sldMk cId="2596007474" sldId="262"/>
        </pc:sldMkLst>
      </pc:sldChg>
      <pc:sldChg chg="addSp delSp modSp new mod setBg">
        <pc:chgData name="Maryse Lafortune" userId="104a40cfb4047d49" providerId="LiveId" clId="{2F3F25C8-B2AD-48E0-BAB3-D50C0A7FDE82}" dt="2024-04-22T11:42:14.441" v="1996" actId="255"/>
        <pc:sldMkLst>
          <pc:docMk/>
          <pc:sldMk cId="3561551118" sldId="262"/>
        </pc:sldMkLst>
        <pc:spChg chg="mod ord">
          <ac:chgData name="Maryse Lafortune" userId="104a40cfb4047d49" providerId="LiveId" clId="{2F3F25C8-B2AD-48E0-BAB3-D50C0A7FDE82}" dt="2024-04-22T11:42:14.441" v="1996" actId="255"/>
          <ac:spMkLst>
            <pc:docMk/>
            <pc:sldMk cId="3561551118" sldId="262"/>
            <ac:spMk id="2" creationId="{EB1407F2-7087-752A-352A-3840F2CEB83B}"/>
          </ac:spMkLst>
        </pc:spChg>
        <pc:spChg chg="del">
          <ac:chgData name="Maryse Lafortune" userId="104a40cfb4047d49" providerId="LiveId" clId="{2F3F25C8-B2AD-48E0-BAB3-D50C0A7FDE82}" dt="2024-04-21T22:37:02.434" v="1092"/>
          <ac:spMkLst>
            <pc:docMk/>
            <pc:sldMk cId="3561551118" sldId="262"/>
            <ac:spMk id="3" creationId="{ED688AB0-11DA-6179-0A72-EB704F32BD74}"/>
          </ac:spMkLst>
        </pc:spChg>
        <pc:spChg chg="add mod ord">
          <ac:chgData name="Maryse Lafortune" userId="104a40cfb4047d49" providerId="LiveId" clId="{2F3F25C8-B2AD-48E0-BAB3-D50C0A7FDE82}" dt="2024-04-21T22:47:34.959" v="1149" actId="1076"/>
          <ac:spMkLst>
            <pc:docMk/>
            <pc:sldMk cId="3561551118" sldId="262"/>
            <ac:spMk id="4" creationId="{CB5B004D-3033-B253-F288-A4B0F1E002A0}"/>
          </ac:spMkLst>
        </pc:spChg>
        <pc:spChg chg="add del">
          <ac:chgData name="Maryse Lafortune" userId="104a40cfb4047d49" providerId="LiveId" clId="{2F3F25C8-B2AD-48E0-BAB3-D50C0A7FDE82}" dt="2024-04-21T22:42:26.572" v="1111" actId="26606"/>
          <ac:spMkLst>
            <pc:docMk/>
            <pc:sldMk cId="3561551118" sldId="262"/>
            <ac:spMk id="2060" creationId="{5F46E755-CD6C-775F-2381-C2560C8F5902}"/>
          </ac:spMkLst>
        </pc:spChg>
        <pc:spChg chg="add">
          <ac:chgData name="Maryse Lafortune" userId="104a40cfb4047d49" providerId="LiveId" clId="{2F3F25C8-B2AD-48E0-BAB3-D50C0A7FDE82}" dt="2024-04-21T22:42:50.585" v="1118" actId="26606"/>
          <ac:spMkLst>
            <pc:docMk/>
            <pc:sldMk cId="3561551118" sldId="262"/>
            <ac:spMk id="2061" creationId="{A93898FF-D987-4B0E-BFB4-85F5EB356D4D}"/>
          </ac:spMkLst>
        </pc:spChg>
        <pc:spChg chg="add del">
          <ac:chgData name="Maryse Lafortune" userId="104a40cfb4047d49" providerId="LiveId" clId="{2F3F25C8-B2AD-48E0-BAB3-D50C0A7FDE82}" dt="2024-04-21T22:42:26.572" v="1111" actId="26606"/>
          <ac:spMkLst>
            <pc:docMk/>
            <pc:sldMk cId="3561551118" sldId="262"/>
            <ac:spMk id="2063" creationId="{E817EB35-4D5C-493B-8459-98C99FD1667F}"/>
          </ac:spMkLst>
        </pc:spChg>
        <pc:spChg chg="add del">
          <ac:chgData name="Maryse Lafortune" userId="104a40cfb4047d49" providerId="LiveId" clId="{2F3F25C8-B2AD-48E0-BAB3-D50C0A7FDE82}" dt="2024-04-21T22:42:26.572" v="1111" actId="26606"/>
          <ac:spMkLst>
            <pc:docMk/>
            <pc:sldMk cId="3561551118" sldId="262"/>
            <ac:spMk id="2065" creationId="{70BEB1E7-2F88-40BC-B73D-42E5B6F80BFC}"/>
          </ac:spMkLst>
        </pc:spChg>
        <pc:spChg chg="add del">
          <ac:chgData name="Maryse Lafortune" userId="104a40cfb4047d49" providerId="LiveId" clId="{2F3F25C8-B2AD-48E0-BAB3-D50C0A7FDE82}" dt="2024-04-21T22:42:50.413" v="1117" actId="26606"/>
          <ac:spMkLst>
            <pc:docMk/>
            <pc:sldMk cId="3561551118" sldId="262"/>
            <ac:spMk id="2067" creationId="{345B26DA-1C6B-4C66-81C9-9C1877FC2DB1}"/>
          </ac:spMkLst>
        </pc:spChg>
        <pc:spChg chg="add del">
          <ac:chgData name="Maryse Lafortune" userId="104a40cfb4047d49" providerId="LiveId" clId="{2F3F25C8-B2AD-48E0-BAB3-D50C0A7FDE82}" dt="2024-04-21T22:42:29.855" v="1113" actId="26606"/>
          <ac:spMkLst>
            <pc:docMk/>
            <pc:sldMk cId="3561551118" sldId="262"/>
            <ac:spMk id="2068" creationId="{B95B9BA8-1D69-4796-85F5-B6D0BD52354B}"/>
          </ac:spMkLst>
        </pc:spChg>
        <pc:spChg chg="add del">
          <ac:chgData name="Maryse Lafortune" userId="104a40cfb4047d49" providerId="LiveId" clId="{2F3F25C8-B2AD-48E0-BAB3-D50C0A7FDE82}" dt="2024-04-21T22:42:29.855" v="1113" actId="26606"/>
          <ac:spMkLst>
            <pc:docMk/>
            <pc:sldMk cId="3561551118" sldId="262"/>
            <ac:spMk id="2069" creationId="{BF722064-8E77-8028-30FD-A5353A6ECBC2}"/>
          </ac:spMkLst>
        </pc:spChg>
        <pc:spChg chg="add del">
          <ac:chgData name="Maryse Lafortune" userId="104a40cfb4047d49" providerId="LiveId" clId="{2F3F25C8-B2AD-48E0-BAB3-D50C0A7FDE82}" dt="2024-04-21T22:42:50.413" v="1117" actId="26606"/>
          <ac:spMkLst>
            <pc:docMk/>
            <pc:sldMk cId="3561551118" sldId="262"/>
            <ac:spMk id="2071" creationId="{2409529B-9B56-4F10-BE4D-F934DB89E57E}"/>
          </ac:spMkLst>
        </pc:spChg>
        <pc:spChg chg="add del">
          <ac:chgData name="Maryse Lafortune" userId="104a40cfb4047d49" providerId="LiveId" clId="{2F3F25C8-B2AD-48E0-BAB3-D50C0A7FDE82}" dt="2024-04-21T22:42:47.052" v="1115" actId="26606"/>
          <ac:spMkLst>
            <pc:docMk/>
            <pc:sldMk cId="3561551118" sldId="262"/>
            <ac:spMk id="2072" creationId="{2B60FA77-EBF6-C66C-537E-3C26E2F38F59}"/>
          </ac:spMkLst>
        </pc:spChg>
        <pc:spChg chg="add del">
          <ac:chgData name="Maryse Lafortune" userId="104a40cfb4047d49" providerId="LiveId" clId="{2F3F25C8-B2AD-48E0-BAB3-D50C0A7FDE82}" dt="2024-04-21T22:42:50.413" v="1117" actId="26606"/>
          <ac:spMkLst>
            <pc:docMk/>
            <pc:sldMk cId="3561551118" sldId="262"/>
            <ac:spMk id="2076" creationId="{A3C210E6-A35A-4F68-8D60-801A019C75B8}"/>
          </ac:spMkLst>
        </pc:spChg>
        <pc:spChg chg="add del">
          <ac:chgData name="Maryse Lafortune" userId="104a40cfb4047d49" providerId="LiveId" clId="{2F3F25C8-B2AD-48E0-BAB3-D50C0A7FDE82}" dt="2024-04-21T22:42:50.413" v="1117" actId="26606"/>
          <ac:spMkLst>
            <pc:docMk/>
            <pc:sldMk cId="3561551118" sldId="262"/>
            <ac:spMk id="2077" creationId="{AC0D06B0-F19C-459E-B221-A34B506FB5E3}"/>
          </ac:spMkLst>
        </pc:spChg>
        <pc:spChg chg="add del">
          <ac:chgData name="Maryse Lafortune" userId="104a40cfb4047d49" providerId="LiveId" clId="{2F3F25C8-B2AD-48E0-BAB3-D50C0A7FDE82}" dt="2024-04-21T22:42:50.413" v="1117" actId="26606"/>
          <ac:spMkLst>
            <pc:docMk/>
            <pc:sldMk cId="3561551118" sldId="262"/>
            <ac:spMk id="2078" creationId="{98DE6C44-43F8-4DE4-AB81-66853FFEA09A}"/>
          </ac:spMkLst>
        </pc:spChg>
        <pc:spChg chg="add del">
          <ac:chgData name="Maryse Lafortune" userId="104a40cfb4047d49" providerId="LiveId" clId="{2F3F25C8-B2AD-48E0-BAB3-D50C0A7FDE82}" dt="2024-04-21T22:42:50.413" v="1117" actId="26606"/>
          <ac:spMkLst>
            <pc:docMk/>
            <pc:sldMk cId="3561551118" sldId="262"/>
            <ac:spMk id="2079" creationId="{7D9356B9-961D-CC5D-CF5F-961BF1A3C83B}"/>
          </ac:spMkLst>
        </pc:spChg>
        <pc:spChg chg="add">
          <ac:chgData name="Maryse Lafortune" userId="104a40cfb4047d49" providerId="LiveId" clId="{2F3F25C8-B2AD-48E0-BAB3-D50C0A7FDE82}" dt="2024-04-21T22:42:50.585" v="1118" actId="26606"/>
          <ac:spMkLst>
            <pc:docMk/>
            <pc:sldMk cId="3561551118" sldId="262"/>
            <ac:spMk id="2081" creationId="{612F383F-B981-4BC3-9E2B-7BE938CEF3EC}"/>
          </ac:spMkLst>
        </pc:spChg>
        <pc:spChg chg="add">
          <ac:chgData name="Maryse Lafortune" userId="104a40cfb4047d49" providerId="LiveId" clId="{2F3F25C8-B2AD-48E0-BAB3-D50C0A7FDE82}" dt="2024-04-21T22:42:50.585" v="1118" actId="26606"/>
          <ac:spMkLst>
            <pc:docMk/>
            <pc:sldMk cId="3561551118" sldId="262"/>
            <ac:spMk id="2082" creationId="{5AA485AD-076E-4077-A6E6-C3C9F0C39FF2}"/>
          </ac:spMkLst>
        </pc:spChg>
        <pc:spChg chg="add">
          <ac:chgData name="Maryse Lafortune" userId="104a40cfb4047d49" providerId="LiveId" clId="{2F3F25C8-B2AD-48E0-BAB3-D50C0A7FDE82}" dt="2024-04-21T22:42:50.585" v="1118" actId="26606"/>
          <ac:spMkLst>
            <pc:docMk/>
            <pc:sldMk cId="3561551118" sldId="262"/>
            <ac:spMk id="2084" creationId="{58D235B8-3D10-493F-88AC-84BB404C1B5A}"/>
          </ac:spMkLst>
        </pc:spChg>
        <pc:spChg chg="add">
          <ac:chgData name="Maryse Lafortune" userId="104a40cfb4047d49" providerId="LiveId" clId="{2F3F25C8-B2AD-48E0-BAB3-D50C0A7FDE82}" dt="2024-04-21T22:42:50.585" v="1118" actId="26606"/>
          <ac:spMkLst>
            <pc:docMk/>
            <pc:sldMk cId="3561551118" sldId="262"/>
            <ac:spMk id="2085" creationId="{42A4FC2C-047E-45A5-965D-8E1E3BF09BC6}"/>
          </ac:spMkLst>
        </pc:spChg>
        <pc:grpChg chg="add del">
          <ac:chgData name="Maryse Lafortune" userId="104a40cfb4047d49" providerId="LiveId" clId="{2F3F25C8-B2AD-48E0-BAB3-D50C0A7FDE82}" dt="2024-04-21T22:42:29.855" v="1113" actId="26606"/>
          <ac:grpSpMkLst>
            <pc:docMk/>
            <pc:sldMk cId="3561551118" sldId="262"/>
            <ac:grpSpMk id="2070" creationId="{364A290D-B7BC-40B4-AB97-0C801BCCE267}"/>
          </ac:grpSpMkLst>
        </pc:grpChg>
        <pc:grpChg chg="add del">
          <ac:chgData name="Maryse Lafortune" userId="104a40cfb4047d49" providerId="LiveId" clId="{2F3F25C8-B2AD-48E0-BAB3-D50C0A7FDE82}" dt="2024-04-21T22:42:47.052" v="1115" actId="26606"/>
          <ac:grpSpMkLst>
            <pc:docMk/>
            <pc:sldMk cId="3561551118" sldId="262"/>
            <ac:grpSpMk id="2073" creationId="{360ABAB5-F0ED-1EAD-3BE4-2CA2485A67E8}"/>
          </ac:grpSpMkLst>
        </pc:grpChg>
        <pc:picChg chg="add mod ord">
          <ac:chgData name="Maryse Lafortune" userId="104a40cfb4047d49" providerId="LiveId" clId="{2F3F25C8-B2AD-48E0-BAB3-D50C0A7FDE82}" dt="2024-04-21T22:43:50.565" v="1128" actId="1076"/>
          <ac:picMkLst>
            <pc:docMk/>
            <pc:sldMk cId="3561551118" sldId="262"/>
            <ac:picMk id="2050" creationId="{740BF3A1-004C-26E2-7BDC-EC0A845A5EC8}"/>
          </ac:picMkLst>
        </pc:picChg>
        <pc:picChg chg="add mod">
          <ac:chgData name="Maryse Lafortune" userId="104a40cfb4047d49" providerId="LiveId" clId="{2F3F25C8-B2AD-48E0-BAB3-D50C0A7FDE82}" dt="2024-04-21T22:42:50.585" v="1118" actId="26606"/>
          <ac:picMkLst>
            <pc:docMk/>
            <pc:sldMk cId="3561551118" sldId="262"/>
            <ac:picMk id="2052" creationId="{718F176F-18CC-1CCE-B969-12FD7A229FC4}"/>
          </ac:picMkLst>
        </pc:picChg>
        <pc:picChg chg="add mod ord">
          <ac:chgData name="Maryse Lafortune" userId="104a40cfb4047d49" providerId="LiveId" clId="{2F3F25C8-B2AD-48E0-BAB3-D50C0A7FDE82}" dt="2024-04-21T22:42:50.585" v="1118" actId="26606"/>
          <ac:picMkLst>
            <pc:docMk/>
            <pc:sldMk cId="3561551118" sldId="262"/>
            <ac:picMk id="2054" creationId="{970CFBEA-1C9C-685B-A1DB-6B4208BCAE17}"/>
          </ac:picMkLst>
        </pc:picChg>
        <pc:picChg chg="add mod">
          <ac:chgData name="Maryse Lafortune" userId="104a40cfb4047d49" providerId="LiveId" clId="{2F3F25C8-B2AD-48E0-BAB3-D50C0A7FDE82}" dt="2024-04-21T22:42:50.585" v="1118" actId="26606"/>
          <ac:picMkLst>
            <pc:docMk/>
            <pc:sldMk cId="3561551118" sldId="262"/>
            <ac:picMk id="2056" creationId="{867CE1DC-3199-9C6B-F0A3-D6BC82D4EC2E}"/>
          </ac:picMkLst>
        </pc:picChg>
        <pc:picChg chg="add">
          <ac:chgData name="Maryse Lafortune" userId="104a40cfb4047d49" providerId="LiveId" clId="{2F3F25C8-B2AD-48E0-BAB3-D50C0A7FDE82}" dt="2024-04-21T22:42:50.585" v="1118" actId="26606"/>
          <ac:picMkLst>
            <pc:docMk/>
            <pc:sldMk cId="3561551118" sldId="262"/>
            <ac:picMk id="2083" creationId="{D088DBDF-80D5-4FC0-8A54-9D660B728DC4}"/>
          </ac:picMkLst>
        </pc:picChg>
      </pc:sldChg>
      <pc:sldChg chg="addSp delSp modSp new mod setBg">
        <pc:chgData name="Maryse Lafortune" userId="104a40cfb4047d49" providerId="LiveId" clId="{2F3F25C8-B2AD-48E0-BAB3-D50C0A7FDE82}" dt="2024-04-22T12:24:46.592" v="2077" actId="20577"/>
        <pc:sldMkLst>
          <pc:docMk/>
          <pc:sldMk cId="110859640" sldId="263"/>
        </pc:sldMkLst>
        <pc:spChg chg="mod">
          <ac:chgData name="Maryse Lafortune" userId="104a40cfb4047d49" providerId="LiveId" clId="{2F3F25C8-B2AD-48E0-BAB3-D50C0A7FDE82}" dt="2024-04-21T23:24:34.893" v="1841" actId="1076"/>
          <ac:spMkLst>
            <pc:docMk/>
            <pc:sldMk cId="110859640" sldId="263"/>
            <ac:spMk id="2" creationId="{CF1D748E-EA66-5B1B-EAB9-20AC5A35BB49}"/>
          </ac:spMkLst>
        </pc:spChg>
        <pc:spChg chg="mod">
          <ac:chgData name="Maryse Lafortune" userId="104a40cfb4047d49" providerId="LiveId" clId="{2F3F25C8-B2AD-48E0-BAB3-D50C0A7FDE82}" dt="2024-04-22T12:24:46.592" v="2077" actId="20577"/>
          <ac:spMkLst>
            <pc:docMk/>
            <pc:sldMk cId="110859640" sldId="263"/>
            <ac:spMk id="3" creationId="{9EE40E56-BE3A-4126-7036-41D1D3F085CF}"/>
          </ac:spMkLst>
        </pc:spChg>
        <pc:spChg chg="add del">
          <ac:chgData name="Maryse Lafortune" userId="104a40cfb4047d49" providerId="LiveId" clId="{2F3F25C8-B2AD-48E0-BAB3-D50C0A7FDE82}" dt="2024-04-21T23:19:45.756" v="1801" actId="26606"/>
          <ac:spMkLst>
            <pc:docMk/>
            <pc:sldMk cId="110859640" sldId="263"/>
            <ac:spMk id="9" creationId="{EB0222B5-B739-82A9-5CCC-C5585AE12A69}"/>
          </ac:spMkLst>
        </pc:spChg>
        <pc:spChg chg="add del">
          <ac:chgData name="Maryse Lafortune" userId="104a40cfb4047d49" providerId="LiveId" clId="{2F3F25C8-B2AD-48E0-BAB3-D50C0A7FDE82}" dt="2024-04-21T23:19:45.756" v="1801" actId="26606"/>
          <ac:spMkLst>
            <pc:docMk/>
            <pc:sldMk cId="110859640" sldId="263"/>
            <ac:spMk id="11" creationId="{5BE23E75-E7E9-4D9F-6D25-5512363F8621}"/>
          </ac:spMkLst>
        </pc:spChg>
        <pc:spChg chg="add del">
          <ac:chgData name="Maryse Lafortune" userId="104a40cfb4047d49" providerId="LiveId" clId="{2F3F25C8-B2AD-48E0-BAB3-D50C0A7FDE82}" dt="2024-04-21T23:19:53.243" v="1803" actId="26606"/>
          <ac:spMkLst>
            <pc:docMk/>
            <pc:sldMk cId="110859640" sldId="263"/>
            <ac:spMk id="15" creationId="{3AD630B4-4CCC-7B1D-1803-DAED942D7E50}"/>
          </ac:spMkLst>
        </pc:spChg>
        <pc:spChg chg="add del">
          <ac:chgData name="Maryse Lafortune" userId="104a40cfb4047d49" providerId="LiveId" clId="{2F3F25C8-B2AD-48E0-BAB3-D50C0A7FDE82}" dt="2024-04-21T23:20:55.528" v="1817" actId="26606"/>
          <ac:spMkLst>
            <pc:docMk/>
            <pc:sldMk cId="110859640" sldId="263"/>
            <ac:spMk id="26" creationId="{A8384FB5-9ADC-4DDC-881B-597D56F5B15D}"/>
          </ac:spMkLst>
        </pc:spChg>
        <pc:spChg chg="add del">
          <ac:chgData name="Maryse Lafortune" userId="104a40cfb4047d49" providerId="LiveId" clId="{2F3F25C8-B2AD-48E0-BAB3-D50C0A7FDE82}" dt="2024-04-21T23:20:55.528" v="1817" actId="26606"/>
          <ac:spMkLst>
            <pc:docMk/>
            <pc:sldMk cId="110859640" sldId="263"/>
            <ac:spMk id="28" creationId="{BC05CA36-AD6A-4ABF-9A05-52E5A143D2BB}"/>
          </ac:spMkLst>
        </pc:spChg>
        <pc:spChg chg="add del">
          <ac:chgData name="Maryse Lafortune" userId="104a40cfb4047d49" providerId="LiveId" clId="{2F3F25C8-B2AD-48E0-BAB3-D50C0A7FDE82}" dt="2024-04-21T23:20:55.528" v="1817" actId="26606"/>
          <ac:spMkLst>
            <pc:docMk/>
            <pc:sldMk cId="110859640" sldId="263"/>
            <ac:spMk id="30" creationId="{D4331EE8-85A4-4588-8D9E-70E534D477DB}"/>
          </ac:spMkLst>
        </pc:spChg>
        <pc:spChg chg="add del">
          <ac:chgData name="Maryse Lafortune" userId="104a40cfb4047d49" providerId="LiveId" clId="{2F3F25C8-B2AD-48E0-BAB3-D50C0A7FDE82}" dt="2024-04-21T23:20:55.528" v="1817" actId="26606"/>
          <ac:spMkLst>
            <pc:docMk/>
            <pc:sldMk cId="110859640" sldId="263"/>
            <ac:spMk id="32" creationId="{49D6C862-61CC-4B46-8080-96583D653BAB}"/>
          </ac:spMkLst>
        </pc:spChg>
        <pc:spChg chg="add del">
          <ac:chgData name="Maryse Lafortune" userId="104a40cfb4047d49" providerId="LiveId" clId="{2F3F25C8-B2AD-48E0-BAB3-D50C0A7FDE82}" dt="2024-04-21T23:20:55.528" v="1817" actId="26606"/>
          <ac:spMkLst>
            <pc:docMk/>
            <pc:sldMk cId="110859640" sldId="263"/>
            <ac:spMk id="34" creationId="{E37EECFC-A684-4391-AE85-4CDAF5565F61}"/>
          </ac:spMkLst>
        </pc:spChg>
        <pc:spChg chg="add">
          <ac:chgData name="Maryse Lafortune" userId="104a40cfb4047d49" providerId="LiveId" clId="{2F3F25C8-B2AD-48E0-BAB3-D50C0A7FDE82}" dt="2024-04-21T23:20:55.561" v="1818" actId="26606"/>
          <ac:spMkLst>
            <pc:docMk/>
            <pc:sldMk cId="110859640" sldId="263"/>
            <ac:spMk id="36" creationId="{C0763A76-9F1C-4FC5-82B7-DD475DA461B2}"/>
          </ac:spMkLst>
        </pc:spChg>
        <pc:spChg chg="add">
          <ac:chgData name="Maryse Lafortune" userId="104a40cfb4047d49" providerId="LiveId" clId="{2F3F25C8-B2AD-48E0-BAB3-D50C0A7FDE82}" dt="2024-04-21T23:20:55.561" v="1818" actId="26606"/>
          <ac:spMkLst>
            <pc:docMk/>
            <pc:sldMk cId="110859640" sldId="263"/>
            <ac:spMk id="37" creationId="{E81BF4F6-F2CF-4984-9D14-D6966D92F99F}"/>
          </ac:spMkLst>
        </pc:spChg>
        <pc:grpChg chg="add del">
          <ac:chgData name="Maryse Lafortune" userId="104a40cfb4047d49" providerId="LiveId" clId="{2F3F25C8-B2AD-48E0-BAB3-D50C0A7FDE82}" dt="2024-04-21T23:20:55.561" v="1818" actId="26606"/>
          <ac:grpSpMkLst>
            <pc:docMk/>
            <pc:sldMk cId="110859640" sldId="263"/>
            <ac:grpSpMk id="20" creationId="{2B33CDD2-C0CB-D8AD-886D-0ABC95A02B71}"/>
          </ac:grpSpMkLst>
        </pc:grpChg>
        <pc:picChg chg="add del">
          <ac:chgData name="Maryse Lafortune" userId="104a40cfb4047d49" providerId="LiveId" clId="{2F3F25C8-B2AD-48E0-BAB3-D50C0A7FDE82}" dt="2024-04-21T23:19:45.756" v="1801" actId="26606"/>
          <ac:picMkLst>
            <pc:docMk/>
            <pc:sldMk cId="110859640" sldId="263"/>
            <ac:picMk id="5" creationId="{D4940798-39A9-BA98-CD17-904DAC27BE65}"/>
          </ac:picMkLst>
        </pc:picChg>
        <pc:picChg chg="add del">
          <ac:chgData name="Maryse Lafortune" userId="104a40cfb4047d49" providerId="LiveId" clId="{2F3F25C8-B2AD-48E0-BAB3-D50C0A7FDE82}" dt="2024-04-21T23:19:53.243" v="1803" actId="26606"/>
          <ac:picMkLst>
            <pc:docMk/>
            <pc:sldMk cId="110859640" sldId="263"/>
            <ac:picMk id="16" creationId="{52DDF98E-8630-97A0-AA34-E87354FE4F3D}"/>
          </ac:picMkLst>
        </pc:picChg>
        <pc:picChg chg="add mod">
          <ac:chgData name="Maryse Lafortune" userId="104a40cfb4047d49" providerId="LiveId" clId="{2F3F25C8-B2AD-48E0-BAB3-D50C0A7FDE82}" dt="2024-04-21T23:20:55.561" v="1818" actId="26606"/>
          <ac:picMkLst>
            <pc:docMk/>
            <pc:sldMk cId="110859640" sldId="263"/>
            <ac:picMk id="19" creationId="{841079A7-CE4E-8FE4-3780-CC60F75134A4}"/>
          </ac:picMkLst>
        </pc:picChg>
        <pc:cxnChg chg="add del">
          <ac:chgData name="Maryse Lafortune" userId="104a40cfb4047d49" providerId="LiveId" clId="{2F3F25C8-B2AD-48E0-BAB3-D50C0A7FDE82}" dt="2024-04-21T23:19:45.756" v="1801" actId="26606"/>
          <ac:cxnSpMkLst>
            <pc:docMk/>
            <pc:sldMk cId="110859640" sldId="263"/>
            <ac:cxnSpMk id="13" creationId="{61B115DB-65EB-3FC3-7284-CFDF4ADC60B6}"/>
          </ac:cxnSpMkLst>
        </pc:cxnChg>
        <pc:cxnChg chg="add del">
          <ac:chgData name="Maryse Lafortune" userId="104a40cfb4047d49" providerId="LiveId" clId="{2F3F25C8-B2AD-48E0-BAB3-D50C0A7FDE82}" dt="2024-04-21T23:19:53.243" v="1803" actId="26606"/>
          <ac:cxnSpMkLst>
            <pc:docMk/>
            <pc:sldMk cId="110859640" sldId="263"/>
            <ac:cxnSpMk id="17" creationId="{49264613-F0F7-08CE-0ADF-98407A64DAE6}"/>
          </ac:cxnSpMkLst>
        </pc:cxnChg>
      </pc:sldChg>
      <pc:sldMasterChg chg="setBg modSldLayout">
        <pc:chgData name="Maryse Lafortune" userId="104a40cfb4047d49" providerId="LiveId" clId="{2F3F25C8-B2AD-48E0-BAB3-D50C0A7FDE82}" dt="2024-04-21T21:45:45.133" v="389"/>
        <pc:sldMasterMkLst>
          <pc:docMk/>
          <pc:sldMasterMk cId="1282693362" sldId="2147483648"/>
        </pc:sldMasterMkLst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1852718204" sldId="2147483649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1754755302" sldId="2147483650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2092606583" sldId="2147483651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3965457212" sldId="2147483652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3479583105" sldId="2147483653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3820796695" sldId="2147483654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2690008273" sldId="2147483655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1891956691" sldId="2147483656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1740228547" sldId="2147483657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1601636966" sldId="2147483658"/>
          </pc:sldLayoutMkLst>
        </pc:sldLayoutChg>
        <pc:sldLayoutChg chg="setBg">
          <pc:chgData name="Maryse Lafortune" userId="104a40cfb4047d49" providerId="LiveId" clId="{2F3F25C8-B2AD-48E0-BAB3-D50C0A7FDE82}" dt="2024-04-21T21:45:45.133" v="389"/>
          <pc:sldLayoutMkLst>
            <pc:docMk/>
            <pc:sldMasterMk cId="1282693362" sldId="2147483648"/>
            <pc:sldLayoutMk cId="2951974975" sldId="2147483659"/>
          </pc:sldLayoutMkLst>
        </pc:sldLayoutChg>
      </pc:sldMaster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>
            <a:extLst>
              <a:ext uri="{FF2B5EF4-FFF2-40B4-BE49-F238E27FC236}">
                <a16:creationId xmlns:a16="http://schemas.microsoft.com/office/drawing/2014/main" id="{7B20D2DB-6446-4AEB-73EF-615443615B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E91FF442-1597-9CE2-DB87-DDF36BBFA00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EFDED0-3CE5-4F13-A734-55F8D2ACA49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95EA3869-1165-AB99-341B-356DCDF7FB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C303EDC5-37B5-D365-A3BD-F64F181CCE3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811A16-B353-4974-A2DD-8E01354A33A5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5511170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jpeg>
</file>

<file path=ppt/media/image22.jp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084C3AC-0772-A7D4-BC5D-AF6D4E1BC96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266D28A-C58B-B0D1-F78F-B688EE7D89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CA"/>
              <a:t>Modifier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16A7EF7-80A8-D324-BCFB-7E1C54F0DD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7CF20AE-E250-396F-A202-D5A48B6776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7ED1CA95-0323-0A7E-720E-70E238569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527182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F441277-A24E-F2CA-B73E-2349C8E43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5F928775-58D2-5E90-F5E3-1D35F6AA28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89FA137-223C-8E65-A364-4EC890A281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C4329B72-9C10-C574-7295-00FB26612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ACA95D9-6AC6-E2BF-5631-F12466115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6016369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5FE94884-1F8A-6D9E-A7A0-C771CD2B658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C8CB4C4C-196C-FF13-0A79-8E1F440838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0F798C61-06A3-19F0-FDE0-61EC3265A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5A0E732-A20C-7C1A-1B72-847AC1ECF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3B909E7C-2AC2-D33A-7020-2DDACDBF9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9519749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497EA85-CC8F-C1C9-25E0-35BD6636E6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801FCBD-05BA-F884-B9C5-D24EF62BD5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68B0B787-CE8A-A7A4-8949-4CC9274A0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A7EFC703-83D2-327D-C2CD-0D8745A829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CA72BDC0-CC8B-C75F-3BDA-C70BB87BA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54755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6BDEBB6-ABFF-0DCE-E779-96443BBE4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2C90F924-B0DD-E9C7-ADF7-6F0AE305E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73A4E3E5-9EBD-4B01-2E0B-4EB938C27F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E6C93D43-D14F-196E-071A-01BC86C94C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109C4617-23D9-E978-DFA2-FA5F49148F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0926065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CFD0D2B-C978-2EA7-6D29-3279FAC0ED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FD066D8-CD71-E034-2A2E-C60876BFA8D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B445BBBD-16F8-EE57-E3F8-51F6743290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A5C7922-0B97-F242-8F7F-44DFAD0719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E79F105-CB01-E848-4495-0011C97237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9ED96567-B2E5-495E-867B-E3A1B07B70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9654572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626632F-887C-177A-1099-BFF413539C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1FC7208F-7026-92C6-0D23-5F185454C0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8E9EF77-4BF8-A8DD-6E1B-4FF64550C6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A8A50DD-5E3B-2AC0-B490-B3FF72462A1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ED89C84C-9733-C29B-1C73-86F63C8725E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1C1CA3A6-0B33-48E9-EA18-32D0BE86E5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383CED0-4058-14EE-C176-6BC09C650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22D860EC-A273-5DC6-E8A6-BEDA480E4F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4795831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9F03C9A-28D4-A757-7C56-4F456096CF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5CDE6ED-CF5F-1329-5202-E1EC7915A4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3BD24AAF-74D9-F92A-1E1D-E5E576CA6E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36139177-8544-AA15-4ADC-15E52AEF3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8207966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D5E7528D-B505-E4EE-CAB4-E26EC23278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E31F332-B687-2E36-051A-3771D784F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C85F9CFD-B862-126D-4CC1-797B9D04E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26900082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9829306-D6CB-C018-F7C5-0DF3F8EB4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A0DA2927-66C5-75EE-AFDE-7D415AD30B2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A7EFBAD7-D846-DF0F-AB39-F9C596CC28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4F38EA0-7D54-9688-2E39-DE33A52B71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FFDAADBE-9803-2C6E-4919-5C3C3D0802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78F02791-C675-A28F-81CF-61F1C9101C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891956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21739F5-03E6-02D8-012B-DA763B2E3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CA"/>
              <a:t>Modifier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83049F70-2056-08A2-5375-489D1B4D6E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CA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BAFC599-75EE-73B7-E7D9-2788A7D2F52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CA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DA2F071F-9B39-F524-8675-E007F16CD5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B3FEE960-9393-164D-7D2C-53910701CC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A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A988FBC1-410E-9533-B5AC-031909ABAF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740228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1A90DFA3-EBF2-8986-AC40-D67C92E1B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CA"/>
              <a:t>Modifier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D3B81683-9254-CEE2-46FE-B6038C084D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CA"/>
              <a:t>Cliquez pour modifier les styles du texte du masque</a:t>
            </a:r>
          </a:p>
          <a:p>
            <a:pPr lvl="1"/>
            <a:r>
              <a:rPr lang="fr-CA"/>
              <a:t>Deuxième niveau</a:t>
            </a:r>
          </a:p>
          <a:p>
            <a:pPr lvl="2"/>
            <a:r>
              <a:rPr lang="fr-CA"/>
              <a:t>Troisième niveau</a:t>
            </a:r>
          </a:p>
          <a:p>
            <a:pPr lvl="3"/>
            <a:r>
              <a:rPr lang="fr-CA"/>
              <a:t>Quatrième niveau</a:t>
            </a:r>
          </a:p>
          <a:p>
            <a:pPr lvl="4"/>
            <a:r>
              <a:rPr lang="fr-CA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778ACAD-FA37-AF10-4640-22DB697B11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59858C8-0778-47B7-A98E-3280839F54F4}" type="datetimeFigureOut">
              <a:rPr lang="fr-CA" smtClean="0"/>
              <a:t>2024-04-22</a:t>
            </a:fld>
            <a:endParaRPr lang="fr-CA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73189BD-6B43-0610-34FD-8AEE23A3713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fr-CA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41B373B4-F5BD-0AEC-BD3C-51E139B90F5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C4AC878-6240-4900-836E-2162F50C6B07}" type="slidenum">
              <a:rPr lang="fr-CA" smtClean="0"/>
              <a:t>‹n°›</a:t>
            </a:fld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1282693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amicus.gamepedia.com/File:Hardware-Xbox-One-Wireless-Controller-White.png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5.jpeg"/><Relationship Id="rId7" Type="http://schemas.openxmlformats.org/officeDocument/2006/relationships/image" Target="../media/image9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jpeg"/><Relationship Id="rId11" Type="http://schemas.openxmlformats.org/officeDocument/2006/relationships/image" Target="../media/image13.jpeg"/><Relationship Id="rId5" Type="http://schemas.openxmlformats.org/officeDocument/2006/relationships/image" Target="../media/image7.jpeg"/><Relationship Id="rId10" Type="http://schemas.openxmlformats.org/officeDocument/2006/relationships/image" Target="../media/image12.jpeg"/><Relationship Id="rId4" Type="http://schemas.openxmlformats.org/officeDocument/2006/relationships/image" Target="../media/image6.jpeg"/><Relationship Id="rId9" Type="http://schemas.openxmlformats.org/officeDocument/2006/relationships/image" Target="../media/image11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lignux.com/tu-mando-de-xbox-con-xboxdrv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amicus.gamepedia.com/File:Hardware-Xbox-One-Wireless-Controller-White.png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91DC736-0EF8-4F87-9146-EBF1D2EE4D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Image 8">
            <a:extLst>
              <a:ext uri="{FF2B5EF4-FFF2-40B4-BE49-F238E27FC236}">
                <a16:creationId xmlns:a16="http://schemas.microsoft.com/office/drawing/2014/main" id="{7571EA1E-5327-31E4-E905-7B0D3BE55B3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818" b="909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097CD68E-23E3-4007-8847-CD0944C4F7B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9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D8B07B98-7377-9C0F-4988-7D951FCD94C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3719" y="1147988"/>
            <a:ext cx="4023360" cy="2740019"/>
          </a:xfrm>
        </p:spPr>
        <p:txBody>
          <a:bodyPr anchor="b">
            <a:normAutofit fontScale="90000"/>
          </a:bodyPr>
          <a:lstStyle/>
          <a:p>
            <a:r>
              <a:rPr lang="fr-CA" sz="5400" b="1" dirty="0">
                <a:solidFill>
                  <a:srgbClr val="002060"/>
                </a:solidFill>
              </a:rPr>
              <a:t>Ma Passion:</a:t>
            </a:r>
            <a:br>
              <a:rPr lang="fr-CA" sz="5400" b="1" dirty="0">
                <a:solidFill>
                  <a:srgbClr val="002060"/>
                </a:solidFill>
              </a:rPr>
            </a:br>
            <a:br>
              <a:rPr lang="fr-CA" sz="4800" dirty="0">
                <a:solidFill>
                  <a:srgbClr val="002060"/>
                </a:solidFill>
              </a:rPr>
            </a:br>
            <a:r>
              <a:rPr lang="fr-CA" sz="5300" dirty="0">
                <a:solidFill>
                  <a:srgbClr val="002060"/>
                </a:solidFill>
                <a:latin typeface="Rockwell" panose="02060603020205020403" pitchFamily="18" charset="0"/>
              </a:rPr>
              <a:t>Les jeux vidéo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2B278880-1BB7-5C69-332E-D78186C0310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r>
              <a:rPr lang="fr-CA" dirty="0">
                <a:latin typeface="Rockwell" panose="02060603020205020403" pitchFamily="18" charset="0"/>
              </a:rPr>
              <a:t>Par Louis Lafortune</a:t>
            </a:r>
          </a:p>
          <a:p>
            <a:r>
              <a:rPr lang="fr-CA" sz="1600" dirty="0">
                <a:latin typeface="Rockwell" panose="02060603020205020403" pitchFamily="18" charset="0"/>
              </a:rPr>
              <a:t>Classe de Mme Ariane, gr 301</a:t>
            </a:r>
          </a:p>
          <a:p>
            <a:r>
              <a:rPr lang="fr-CA" sz="1600" dirty="0">
                <a:latin typeface="Rockwell" panose="02060603020205020403" pitchFamily="18" charset="0"/>
              </a:rPr>
              <a:t>25 Avril 2024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rgbClr val="D5D5D5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369969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22A397E7-BF60-45B2-84C7-B074B76C37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Image 4">
            <a:extLst>
              <a:ext uri="{FF2B5EF4-FFF2-40B4-BE49-F238E27FC236}">
                <a16:creationId xmlns:a16="http://schemas.microsoft.com/office/drawing/2014/main" id="{2DA80437-A928-422B-6724-495377C0BDE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3516"/>
          <a:stretch/>
        </p:blipFill>
        <p:spPr>
          <a:xfrm>
            <a:off x="4348200" y="8"/>
            <a:ext cx="7908098" cy="6857992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890DEF05-784E-4B61-89E4-04C4ECF4E5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36000">
                <a:schemeClr val="tx1">
                  <a:lumMod val="95000"/>
                  <a:lumOff val="5000"/>
                </a:schemeClr>
              </a:gs>
              <a:gs pos="81000">
                <a:schemeClr val="tx1">
                  <a:lumMod val="95000"/>
                  <a:lumOff val="5000"/>
                  <a:alpha val="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41BAEC7-F7B0-4224-8B18-8F74B7D87F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28585" y="3681408"/>
            <a:ext cx="11934820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ZoneTexte 6">
            <a:extLst>
              <a:ext uri="{FF2B5EF4-FFF2-40B4-BE49-F238E27FC236}">
                <a16:creationId xmlns:a16="http://schemas.microsoft.com/office/drawing/2014/main" id="{CE251312-5561-F61F-A1F6-79E90CE43667}"/>
              </a:ext>
            </a:extLst>
          </p:cNvPr>
          <p:cNvSpPr txBox="1"/>
          <p:nvPr/>
        </p:nvSpPr>
        <p:spPr>
          <a:xfrm>
            <a:off x="311262" y="1262628"/>
            <a:ext cx="11368080" cy="47069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0" indent="-571500">
              <a:lnSpc>
                <a:spcPct val="150000"/>
              </a:lnSpc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fr-CA" sz="3400" dirty="0">
                <a:solidFill>
                  <a:schemeClr val="bg1"/>
                </a:solidFill>
                <a:latin typeface="Rockwell" panose="02060603020205020403" pitchFamily="18" charset="0"/>
              </a:rPr>
              <a:t> Je joue depuis l'âge de 4 ans.</a:t>
            </a:r>
          </a:p>
          <a:p>
            <a:pPr marL="571500" indent="-571500">
              <a:lnSpc>
                <a:spcPct val="150000"/>
              </a:lnSpc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fr-CA" sz="3400" dirty="0">
                <a:solidFill>
                  <a:schemeClr val="bg1"/>
                </a:solidFill>
                <a:latin typeface="Rockwell" panose="02060603020205020403" pitchFamily="18" charset="0"/>
              </a:rPr>
              <a:t> Mon père m’a fait découvrir les jeux vidéo.</a:t>
            </a:r>
          </a:p>
          <a:p>
            <a:pPr marL="571500" indent="-571500">
              <a:lnSpc>
                <a:spcPct val="150000"/>
              </a:lnSpc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fr-CA" sz="3400" dirty="0">
                <a:solidFill>
                  <a:schemeClr val="bg1"/>
                </a:solidFill>
                <a:latin typeface="Rockwell" panose="02060603020205020403" pitchFamily="18" charset="0"/>
              </a:rPr>
              <a:t> Mon père aime jouer aussi.</a:t>
            </a:r>
          </a:p>
          <a:p>
            <a:pPr marL="571500" indent="-571500">
              <a:lnSpc>
                <a:spcPct val="150000"/>
              </a:lnSpc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fr-CA" sz="3400" dirty="0">
                <a:solidFill>
                  <a:schemeClr val="bg1"/>
                </a:solidFill>
                <a:latin typeface="Rockwell" panose="02060603020205020403" pitchFamily="18" charset="0"/>
              </a:rPr>
              <a:t> Je joue à tous les jours.</a:t>
            </a:r>
          </a:p>
          <a:p>
            <a:pPr marL="571500" indent="-571500">
              <a:lnSpc>
                <a:spcPct val="150000"/>
              </a:lnSpc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fr-CA" sz="3400" dirty="0">
                <a:solidFill>
                  <a:schemeClr val="bg1"/>
                </a:solidFill>
                <a:latin typeface="Rockwell" panose="02060603020205020403" pitchFamily="18" charset="0"/>
              </a:rPr>
              <a:t>Je peux jouer partout.</a:t>
            </a:r>
          </a:p>
          <a:p>
            <a:pPr marL="571500" indent="-571500">
              <a:lnSpc>
                <a:spcPct val="150000"/>
              </a:lnSpc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fr-CA" sz="3400" dirty="0">
                <a:solidFill>
                  <a:schemeClr val="bg1"/>
                </a:solidFill>
                <a:latin typeface="Rockwell" panose="02060603020205020403" pitchFamily="18" charset="0"/>
              </a:rPr>
              <a:t>Je n’ai pas de modèle ou d’inspiration en particulier. 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C7D890C3-A1A0-A3DB-9A36-C2AB0ADD7FE0}"/>
              </a:ext>
            </a:extLst>
          </p:cNvPr>
          <p:cNvSpPr txBox="1"/>
          <p:nvPr/>
        </p:nvSpPr>
        <p:spPr>
          <a:xfrm>
            <a:off x="1" y="253197"/>
            <a:ext cx="122562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3600" b="1" dirty="0">
                <a:solidFill>
                  <a:srgbClr val="06F538"/>
                </a:solidFill>
                <a:latin typeface="Rockwell" panose="02060603020205020403" pitchFamily="18" charset="0"/>
              </a:rPr>
              <a:t>Le développement de ma passion pour les jeux </a:t>
            </a:r>
            <a:r>
              <a:rPr lang="fr-CA" sz="3600" b="1" dirty="0" err="1">
                <a:solidFill>
                  <a:srgbClr val="06F538"/>
                </a:solidFill>
                <a:latin typeface="Rockwell" panose="02060603020205020403" pitchFamily="18" charset="0"/>
              </a:rPr>
              <a:t>video</a:t>
            </a:r>
            <a:endParaRPr lang="fr-CA" sz="3600" b="1" dirty="0">
              <a:solidFill>
                <a:srgbClr val="06F538"/>
              </a:solidFill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395977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Télévision LED mode Hôtel LG - Image &amp; son - Télévision - HotelPros.fr">
            <a:extLst>
              <a:ext uri="{FF2B5EF4-FFF2-40B4-BE49-F238E27FC236}">
                <a16:creationId xmlns:a16="http://schemas.microsoft.com/office/drawing/2014/main" id="{BB5EAD9B-C40A-8A7B-19EF-C3D32AE576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45454" y="2713418"/>
            <a:ext cx="2404216" cy="24042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1149AB9-AC63-2387-6A6D-D7A6622E5F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6921" y="0"/>
            <a:ext cx="12305841" cy="1229471"/>
          </a:xfrm>
        </p:spPr>
        <p:txBody>
          <a:bodyPr>
            <a:normAutofit fontScale="90000"/>
          </a:bodyPr>
          <a:lstStyle/>
          <a:p>
            <a:r>
              <a:rPr lang="fr-CA" dirty="0">
                <a:solidFill>
                  <a:srgbClr val="002060"/>
                </a:solidFill>
                <a:latin typeface="Rockwell" panose="02060603020205020403" pitchFamily="18" charset="0"/>
              </a:rPr>
              <a:t>Équipement et matériel nécessaire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05B29EE-A6BF-E489-6823-AD58A7DA5B2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0786" y="1536475"/>
            <a:ext cx="2527282" cy="1680450"/>
          </a:xfrm>
        </p:spPr>
        <p:txBody>
          <a:bodyPr>
            <a:noAutofit/>
          </a:bodyPr>
          <a:lstStyle/>
          <a:p>
            <a:r>
              <a:rPr lang="fr-CA" sz="2800" dirty="0">
                <a:latin typeface="Rockwell" panose="02060603020205020403" pitchFamily="18" charset="0"/>
              </a:rPr>
              <a:t>Écran, télévision ou ordinateur              </a:t>
            </a:r>
          </a:p>
        </p:txBody>
      </p:sp>
      <p:pic>
        <p:nvPicPr>
          <p:cNvPr id="1028" name="Picture 4" descr="Les 4 meilleures Consoles de Jeux Vidéo de Salon 2020">
            <a:extLst>
              <a:ext uri="{FF2B5EF4-FFF2-40B4-BE49-F238E27FC236}">
                <a16:creationId xmlns:a16="http://schemas.microsoft.com/office/drawing/2014/main" id="{DA3664E5-44D5-5413-E71F-4DCFB2D502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0220" y="2164375"/>
            <a:ext cx="2511606" cy="1412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C18BBBA-2EF5-A21E-30FD-A6AC35E67ED4}"/>
              </a:ext>
            </a:extLst>
          </p:cNvPr>
          <p:cNvSpPr txBox="1"/>
          <p:nvPr/>
        </p:nvSpPr>
        <p:spPr>
          <a:xfrm>
            <a:off x="4477791" y="1548950"/>
            <a:ext cx="154721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Rockwell" panose="02060603020205020403" pitchFamily="18" charset="0"/>
              </a:rPr>
              <a:t>Console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8FE60E28-9589-9FFD-8D35-8D180CEC57D9}"/>
              </a:ext>
            </a:extLst>
          </p:cNvPr>
          <p:cNvSpPr txBox="1"/>
          <p:nvPr/>
        </p:nvSpPr>
        <p:spPr>
          <a:xfrm>
            <a:off x="7341847" y="1548950"/>
            <a:ext cx="1891095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Rockwell" panose="02060603020205020403" pitchFamily="18" charset="0"/>
              </a:rPr>
              <a:t>Clavier et </a:t>
            </a:r>
          </a:p>
          <a:p>
            <a:pPr algn="ctr"/>
            <a:r>
              <a:rPr lang="fr-CA" sz="2800" dirty="0">
                <a:latin typeface="Rockwell" panose="02060603020205020403" pitchFamily="18" charset="0"/>
              </a:rPr>
              <a:t>souris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90A638CB-822A-3DCC-8887-34339EB108C4}"/>
              </a:ext>
            </a:extLst>
          </p:cNvPr>
          <p:cNvSpPr txBox="1"/>
          <p:nvPr/>
        </p:nvSpPr>
        <p:spPr>
          <a:xfrm>
            <a:off x="9869173" y="1532429"/>
            <a:ext cx="1531188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fr-CA" sz="2800" dirty="0">
                <a:latin typeface="Rockwell" panose="02060603020205020403" pitchFamily="18" charset="0"/>
              </a:rPr>
              <a:t>Casque </a:t>
            </a:r>
          </a:p>
          <a:p>
            <a:pPr algn="ctr"/>
            <a:r>
              <a:rPr lang="fr-CA" sz="2800" dirty="0">
                <a:latin typeface="Rockwell" panose="02060603020205020403" pitchFamily="18" charset="0"/>
              </a:rPr>
              <a:t>avec</a:t>
            </a:r>
          </a:p>
          <a:p>
            <a:pPr algn="ctr"/>
            <a:r>
              <a:rPr lang="fr-CA" sz="2800" dirty="0">
                <a:latin typeface="Rockwell" panose="02060603020205020403" pitchFamily="18" charset="0"/>
              </a:rPr>
              <a:t>micro</a:t>
            </a:r>
          </a:p>
        </p:txBody>
      </p:sp>
      <p:pic>
        <p:nvPicPr>
          <p:cNvPr id="1030" name="Picture 6" descr="Nintendo Switch : Les 2 consoles, des jeux et des accessoires en vente ...">
            <a:extLst>
              <a:ext uri="{FF2B5EF4-FFF2-40B4-BE49-F238E27FC236}">
                <a16:creationId xmlns:a16="http://schemas.microsoft.com/office/drawing/2014/main" id="{31D86ED7-4D08-503A-5DFC-08AF23AB68C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17071" y="3615536"/>
            <a:ext cx="2488247" cy="15485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Console Nintendo DSi blanche">
            <a:extLst>
              <a:ext uri="{FF2B5EF4-FFF2-40B4-BE49-F238E27FC236}">
                <a16:creationId xmlns:a16="http://schemas.microsoft.com/office/drawing/2014/main" id="{EB788E61-13DA-828F-9257-224A036D3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507" y="5202511"/>
            <a:ext cx="1532733" cy="13417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PlayStation 5 : les tarifs de la nouvelle console de Sony sont connus ...">
            <a:extLst>
              <a:ext uri="{FF2B5EF4-FFF2-40B4-BE49-F238E27FC236}">
                <a16:creationId xmlns:a16="http://schemas.microsoft.com/office/drawing/2014/main" id="{93065E52-7F5D-EEC0-4AE7-CA6EBAAE387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9740" y="5217088"/>
            <a:ext cx="1852269" cy="10419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Amazon still offering amazing price on Surface Pro 6 after Prime Day ...">
            <a:extLst>
              <a:ext uri="{FF2B5EF4-FFF2-40B4-BE49-F238E27FC236}">
                <a16:creationId xmlns:a16="http://schemas.microsoft.com/office/drawing/2014/main" id="{1AE262B6-9F07-A33D-0955-7B547D9A2C6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5464" y="4837245"/>
            <a:ext cx="2404216" cy="18031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B500BA43-3555-5715-2F1E-627A71A4425D}"/>
              </a:ext>
            </a:extLst>
          </p:cNvPr>
          <p:cNvSpPr txBox="1"/>
          <p:nvPr/>
        </p:nvSpPr>
        <p:spPr>
          <a:xfrm>
            <a:off x="7602318" y="4632974"/>
            <a:ext cx="34767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CA" sz="2800" dirty="0">
                <a:latin typeface="Rockwell" panose="02060603020205020403" pitchFamily="18" charset="0"/>
              </a:rPr>
              <a:t>Internet ou des jeux</a:t>
            </a:r>
          </a:p>
        </p:txBody>
      </p:sp>
      <p:pic>
        <p:nvPicPr>
          <p:cNvPr id="1038" name="Picture 14" descr="Quanto custa e onde comprar o Nintendo Switch no Brasil? - Switch 101 ...">
            <a:extLst>
              <a:ext uri="{FF2B5EF4-FFF2-40B4-BE49-F238E27FC236}">
                <a16:creationId xmlns:a16="http://schemas.microsoft.com/office/drawing/2014/main" id="{D6E51E1F-B76E-B991-961F-13DD7DCAF6E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0811" y="5131669"/>
            <a:ext cx="3690497" cy="14992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0" name="Picture 16" descr="Sennheiser unveils new Gaming Headphones">
            <a:extLst>
              <a:ext uri="{FF2B5EF4-FFF2-40B4-BE49-F238E27FC236}">
                <a16:creationId xmlns:a16="http://schemas.microsoft.com/office/drawing/2014/main" id="{27B40F2D-09A1-42B2-27F5-6387CF52C1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13992" y="2838095"/>
            <a:ext cx="1399077" cy="16440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KIT CLAVIER ET SOURIS SANS FIL LOGITECH MK270 NOIR">
            <a:extLst>
              <a:ext uri="{FF2B5EF4-FFF2-40B4-BE49-F238E27FC236}">
                <a16:creationId xmlns:a16="http://schemas.microsoft.com/office/drawing/2014/main" id="{6E9D7577-96F2-9279-F376-18E9228D4C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0825" y="2484903"/>
            <a:ext cx="2090732" cy="20907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ctangle : coins arrondis 8">
            <a:extLst>
              <a:ext uri="{FF2B5EF4-FFF2-40B4-BE49-F238E27FC236}">
                <a16:creationId xmlns:a16="http://schemas.microsoft.com/office/drawing/2014/main" id="{EB3B2AC6-B618-5FA6-6F5F-EBC7A299401B}"/>
              </a:ext>
            </a:extLst>
          </p:cNvPr>
          <p:cNvSpPr/>
          <p:nvPr/>
        </p:nvSpPr>
        <p:spPr>
          <a:xfrm>
            <a:off x="564776" y="1416424"/>
            <a:ext cx="2946705" cy="5325035"/>
          </a:xfrm>
          <a:prstGeom prst="roundRect">
            <a:avLst/>
          </a:prstGeom>
          <a:noFill/>
          <a:ln>
            <a:solidFill>
              <a:srgbClr val="00206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0" name="Rectangle : coins arrondis 9">
            <a:extLst>
              <a:ext uri="{FF2B5EF4-FFF2-40B4-BE49-F238E27FC236}">
                <a16:creationId xmlns:a16="http://schemas.microsoft.com/office/drawing/2014/main" id="{185A2954-7C15-71A1-64DB-882A3396A808}"/>
              </a:ext>
            </a:extLst>
          </p:cNvPr>
          <p:cNvSpPr/>
          <p:nvPr/>
        </p:nvSpPr>
        <p:spPr>
          <a:xfrm>
            <a:off x="3529461" y="1416424"/>
            <a:ext cx="3443878" cy="5325035"/>
          </a:xfrm>
          <a:prstGeom prst="roundRect">
            <a:avLst/>
          </a:prstGeom>
          <a:noFill/>
          <a:ln>
            <a:solidFill>
              <a:srgbClr val="2B201E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1" name="Rectangle : coins arrondis 10">
            <a:extLst>
              <a:ext uri="{FF2B5EF4-FFF2-40B4-BE49-F238E27FC236}">
                <a16:creationId xmlns:a16="http://schemas.microsoft.com/office/drawing/2014/main" id="{70918649-C2BF-1621-4450-88E010BC4CC8}"/>
              </a:ext>
            </a:extLst>
          </p:cNvPr>
          <p:cNvSpPr/>
          <p:nvPr/>
        </p:nvSpPr>
        <p:spPr>
          <a:xfrm>
            <a:off x="6973339" y="1416424"/>
            <a:ext cx="2511606" cy="322853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2" name="Rectangle : coins arrondis 11">
            <a:extLst>
              <a:ext uri="{FF2B5EF4-FFF2-40B4-BE49-F238E27FC236}">
                <a16:creationId xmlns:a16="http://schemas.microsoft.com/office/drawing/2014/main" id="{69AABE3B-2A4C-9DA5-D788-048FD2F9DD94}"/>
              </a:ext>
            </a:extLst>
          </p:cNvPr>
          <p:cNvSpPr/>
          <p:nvPr/>
        </p:nvSpPr>
        <p:spPr>
          <a:xfrm>
            <a:off x="9494955" y="1416424"/>
            <a:ext cx="2279627" cy="3228533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13" name="Rectangle : coins arrondis 12">
            <a:extLst>
              <a:ext uri="{FF2B5EF4-FFF2-40B4-BE49-F238E27FC236}">
                <a16:creationId xmlns:a16="http://schemas.microsoft.com/office/drawing/2014/main" id="{CDCFB043-13CE-0161-66C2-3D434C93DFAB}"/>
              </a:ext>
            </a:extLst>
          </p:cNvPr>
          <p:cNvSpPr/>
          <p:nvPr/>
        </p:nvSpPr>
        <p:spPr>
          <a:xfrm>
            <a:off x="6991319" y="4663987"/>
            <a:ext cx="4698721" cy="2071701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pic>
        <p:nvPicPr>
          <p:cNvPr id="1044" name="Picture 20" descr="connexion de signal de symbole wi fi. signe de technologie Internet ...">
            <a:extLst>
              <a:ext uri="{FF2B5EF4-FFF2-40B4-BE49-F238E27FC236}">
                <a16:creationId xmlns:a16="http://schemas.microsoft.com/office/drawing/2014/main" id="{7BD78171-5537-968A-3B3D-22F1140CFE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7081213" y="5604549"/>
            <a:ext cx="823645" cy="5490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91530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61" name="Rectangle 2060">
            <a:extLst>
              <a:ext uri="{FF2B5EF4-FFF2-40B4-BE49-F238E27FC236}">
                <a16:creationId xmlns:a16="http://schemas.microsoft.com/office/drawing/2014/main" id="{A93898FF-D987-4B0E-BFB4-85F5EB356D4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81" name="Rectangle 2080">
            <a:extLst>
              <a:ext uri="{FF2B5EF4-FFF2-40B4-BE49-F238E27FC236}">
                <a16:creationId xmlns:a16="http://schemas.microsoft.com/office/drawing/2014/main" id="{612F383F-B981-4BC3-9E2B-7BE938CEF3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2400"/>
            <a:ext cx="12188952" cy="6858000"/>
          </a:xfrm>
          <a:prstGeom prst="rect">
            <a:avLst/>
          </a:prstGeom>
          <a:solidFill>
            <a:schemeClr val="bg2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82" name="Rectangle 2081">
            <a:extLst>
              <a:ext uri="{FF2B5EF4-FFF2-40B4-BE49-F238E27FC236}">
                <a16:creationId xmlns:a16="http://schemas.microsoft.com/office/drawing/2014/main" id="{5AA485AD-076E-4077-A6E6-C3C9F0C39F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83" name="Picture 2066">
            <a:extLst>
              <a:ext uri="{FF2B5EF4-FFF2-40B4-BE49-F238E27FC236}">
                <a16:creationId xmlns:a16="http://schemas.microsoft.com/office/drawing/2014/main" id="{D088DBDF-80D5-4FC0-8A54-9D660B728D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4" y="0"/>
            <a:ext cx="12181172" cy="6858000"/>
          </a:xfrm>
          <a:prstGeom prst="rect">
            <a:avLst/>
          </a:prstGeom>
        </p:spPr>
      </p:pic>
      <p:sp>
        <p:nvSpPr>
          <p:cNvPr id="2084" name="Rectangle 2083">
            <a:extLst>
              <a:ext uri="{FF2B5EF4-FFF2-40B4-BE49-F238E27FC236}">
                <a16:creationId xmlns:a16="http://schemas.microsoft.com/office/drawing/2014/main" id="{58D235B8-3D10-493F-88AC-84BB404C1B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chemeClr val="accent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85" name="Rectangle 2084">
            <a:extLst>
              <a:ext uri="{FF2B5EF4-FFF2-40B4-BE49-F238E27FC236}">
                <a16:creationId xmlns:a16="http://schemas.microsoft.com/office/drawing/2014/main" id="{42A4FC2C-047E-45A5-965D-8E1E3BF09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24" y="0"/>
            <a:ext cx="12188952" cy="68580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pic>
        <p:nvPicPr>
          <p:cNvPr id="2052" name="Picture 4" descr="Fortnite: FNCS Season 5 Recap &amp; Season 6 Predictions - Gambyl Sports ...">
            <a:extLst>
              <a:ext uri="{FF2B5EF4-FFF2-40B4-BE49-F238E27FC236}">
                <a16:creationId xmlns:a16="http://schemas.microsoft.com/office/drawing/2014/main" id="{718F176F-18CC-1CCE-B969-12FD7A229F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" b="20"/>
          <a:stretch/>
        </p:blipFill>
        <p:spPr bwMode="auto">
          <a:xfrm>
            <a:off x="20" y="10"/>
            <a:ext cx="6097022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omo Baixar Roblox">
            <a:extLst>
              <a:ext uri="{FF2B5EF4-FFF2-40B4-BE49-F238E27FC236}">
                <a16:creationId xmlns:a16="http://schemas.microsoft.com/office/drawing/2014/main" id="{740BF3A1-004C-26E2-7BDC-EC0A845A5EC8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4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"/>
          <a:stretch/>
        </p:blipFill>
        <p:spPr bwMode="auto">
          <a:xfrm>
            <a:off x="6098422" y="10"/>
            <a:ext cx="6093578" cy="3428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The Legend of Zelda™: Breath of the Wild for Nintendo Switch - Nintendo ...">
            <a:extLst>
              <a:ext uri="{FF2B5EF4-FFF2-40B4-BE49-F238E27FC236}">
                <a16:creationId xmlns:a16="http://schemas.microsoft.com/office/drawing/2014/main" id="{970CFBEA-1C9C-685B-A1DB-6B4208BCAE1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/>
          <a:stretch/>
        </p:blipFill>
        <p:spPr bwMode="auto">
          <a:xfrm>
            <a:off x="7328" y="3429000"/>
            <a:ext cx="6093578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Minecraft">
            <a:extLst>
              <a:ext uri="{FF2B5EF4-FFF2-40B4-BE49-F238E27FC236}">
                <a16:creationId xmlns:a16="http://schemas.microsoft.com/office/drawing/2014/main" id="{867CE1DC-3199-9C6B-F0A3-D6BC82D4EC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alphaModFix amt="6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0"/>
          <a:stretch/>
        </p:blipFill>
        <p:spPr bwMode="auto">
          <a:xfrm>
            <a:off x="6101860" y="3429000"/>
            <a:ext cx="6093578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CB5B004D-3033-B253-F288-A4B0F1E002A0}"/>
              </a:ext>
            </a:extLst>
          </p:cNvPr>
          <p:cNvSpPr/>
          <p:nvPr/>
        </p:nvSpPr>
        <p:spPr>
          <a:xfrm>
            <a:off x="2822466" y="2709653"/>
            <a:ext cx="6785279" cy="1133892"/>
          </a:xfrm>
          <a:prstGeom prst="round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EB1407F2-7087-752A-352A-3840F2CEB8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84255" y="2853297"/>
            <a:ext cx="7264825" cy="846605"/>
          </a:xfrm>
        </p:spPr>
        <p:txBody>
          <a:bodyPr vert="horz" lIns="91440" tIns="45720" rIns="91440" bIns="45720" rtlCol="0" anchor="t">
            <a:noAutofit/>
          </a:bodyPr>
          <a:lstStyle/>
          <a:p>
            <a:pPr algn="ctr"/>
            <a:r>
              <a:rPr lang="en-US" sz="5400" kern="1200" dirty="0" err="1">
                <a:latin typeface="Rockwell" panose="02060603020205020403" pitchFamily="18" charset="0"/>
              </a:rPr>
              <a:t>Mes</a:t>
            </a:r>
            <a:r>
              <a:rPr lang="en-US" sz="5400" kern="1200" dirty="0">
                <a:latin typeface="Rockwell" panose="02060603020205020403" pitchFamily="18" charset="0"/>
              </a:rPr>
              <a:t> jeux </a:t>
            </a:r>
            <a:r>
              <a:rPr lang="en-US" sz="5400" kern="1200" dirty="0" err="1">
                <a:latin typeface="Rockwell" panose="02060603020205020403" pitchFamily="18" charset="0"/>
              </a:rPr>
              <a:t>préférés</a:t>
            </a:r>
            <a:r>
              <a:rPr lang="en-US" sz="5400" kern="1200" dirty="0">
                <a:latin typeface="Rockwell" panose="02060603020205020403" pitchFamily="18" charset="0"/>
              </a:rPr>
              <a:t>! </a:t>
            </a:r>
          </a:p>
        </p:txBody>
      </p:sp>
    </p:spTree>
    <p:extLst>
      <p:ext uri="{BB962C8B-B14F-4D97-AF65-F5344CB8AC3E}">
        <p14:creationId xmlns:p14="http://schemas.microsoft.com/office/powerpoint/2010/main" val="35615511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3AD630B4-4CCC-7B1D-1803-DAED942D7E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Gadgets sur un bureau">
            <a:extLst>
              <a:ext uri="{FF2B5EF4-FFF2-40B4-BE49-F238E27FC236}">
                <a16:creationId xmlns:a16="http://schemas.microsoft.com/office/drawing/2014/main" id="{5CAEFDE3-984C-B5A4-573D-6D2B3DA4CFEF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8178" b="16822"/>
          <a:stretch/>
        </p:blipFill>
        <p:spPr>
          <a:xfrm>
            <a:off x="0" y="10"/>
            <a:ext cx="12191979" cy="6857990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CEC140C5-D1E1-F03D-22ED-2CDE63C6A6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693" y="1137435"/>
            <a:ext cx="11325338" cy="1892204"/>
          </a:xfrm>
        </p:spPr>
        <p:txBody>
          <a:bodyPr anchor="t">
            <a:normAutofit/>
          </a:bodyPr>
          <a:lstStyle/>
          <a:p>
            <a:r>
              <a:rPr lang="fr-CA" sz="4000" b="1" dirty="0">
                <a:solidFill>
                  <a:srgbClr val="FFFFFF"/>
                </a:solidFill>
                <a:latin typeface="Rockwell" panose="02060603020205020403" pitchFamily="18" charset="0"/>
              </a:rPr>
              <a:t>Mes conseils pour jouer à des jeux vidéo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3B94ED96-B1B0-DBDB-8E0A-62EA482D90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47311" y="1951662"/>
            <a:ext cx="10334102" cy="3353389"/>
          </a:xfrm>
        </p:spPr>
        <p:txBody>
          <a:bodyPr anchor="b">
            <a:normAutofit/>
          </a:bodyPr>
          <a:lstStyle/>
          <a:p>
            <a:pPr marL="457200" indent="-457200" algn="l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fr-CA" sz="3200" dirty="0">
                <a:solidFill>
                  <a:srgbClr val="FFFFFF"/>
                </a:solidFill>
                <a:latin typeface="Rockwell" panose="02060603020205020403" pitchFamily="18" charset="0"/>
              </a:rPr>
              <a:t>Commencer par des jeux plus faciles</a:t>
            </a:r>
          </a:p>
          <a:p>
            <a:pPr marL="457200" indent="-457200" algn="l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endParaRPr lang="fr-CA" sz="3200" dirty="0">
              <a:solidFill>
                <a:srgbClr val="FFFFFF"/>
              </a:solidFill>
              <a:latin typeface="Rockwell" panose="02060603020205020403" pitchFamily="18" charset="0"/>
            </a:endParaRPr>
          </a:p>
          <a:p>
            <a:pPr marL="457200" indent="-457200" algn="l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fr-CA" sz="3200" dirty="0">
                <a:solidFill>
                  <a:srgbClr val="FFFFFF"/>
                </a:solidFill>
                <a:latin typeface="Rockwell" panose="02060603020205020403" pitchFamily="18" charset="0"/>
              </a:rPr>
              <a:t>Pratiquer car ça devient plus facile avec le temps</a:t>
            </a:r>
          </a:p>
          <a:p>
            <a:pPr marL="457200" indent="-457200" algn="l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endParaRPr lang="fr-CA" sz="3200" dirty="0">
              <a:solidFill>
                <a:srgbClr val="FFFFFF"/>
              </a:solidFill>
              <a:latin typeface="Rockwell" panose="02060603020205020403" pitchFamily="18" charset="0"/>
            </a:endParaRPr>
          </a:p>
          <a:p>
            <a:pPr marL="457200" indent="-457200" algn="l">
              <a:buBlip>
                <a:blip r:embed="rId3">
                  <a:extLst>
                    <a:ext uri="{837473B0-CC2E-450A-ABE3-18F120FF3D39}">
                      <a1611:picAttrSrcUrl xmlns:a1611="http://schemas.microsoft.com/office/drawing/2016/11/main" r:id="rId4"/>
                    </a:ext>
                  </a:extLst>
                </a:blip>
              </a:buBlip>
            </a:pPr>
            <a:r>
              <a:rPr lang="fr-CA" sz="3200" dirty="0">
                <a:solidFill>
                  <a:srgbClr val="FFFFFF"/>
                </a:solidFill>
                <a:latin typeface="Rockwell" panose="02060603020205020403" pitchFamily="18" charset="0"/>
              </a:rPr>
              <a:t>Essayer différents jeux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49264613-F0F7-08CE-0ADF-98407A64DA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65140" y="871146"/>
            <a:ext cx="736939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11695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7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FFF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Slide Background">
            <a:extLst>
              <a:ext uri="{FF2B5EF4-FFF2-40B4-BE49-F238E27FC236}">
                <a16:creationId xmlns:a16="http://schemas.microsoft.com/office/drawing/2014/main" id="{C0763A76-9F1C-4FC5-82B7-DD475DA461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E81BF4F6-F2CF-4984-9D14-D6966D92F9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8522446" cy="2285999"/>
          </a:xfrm>
          <a:prstGeom prst="rect">
            <a:avLst/>
          </a:prstGeom>
          <a:ln>
            <a:noFill/>
          </a:ln>
          <a:effectLst>
            <a:outerShdw blurRad="596900" dist="304800" dir="7140000" sx="90000" sy="90000" algn="t" rotWithShape="0">
              <a:srgbClr val="000000">
                <a:alpha val="1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CF1D748E-EA66-5B1B-EAB9-20AC5A35BB4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9624" y="501651"/>
            <a:ext cx="5567082" cy="162452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400" b="1" dirty="0" err="1">
                <a:solidFill>
                  <a:srgbClr val="002060"/>
                </a:solidFill>
                <a:latin typeface="Rockwell" panose="02060603020205020403" pitchFamily="18" charset="0"/>
              </a:rPr>
              <a:t>Autres</a:t>
            </a:r>
            <a:r>
              <a:rPr lang="en-US" sz="4400" b="1" dirty="0">
                <a:solidFill>
                  <a:srgbClr val="002060"/>
                </a:solidFill>
                <a:latin typeface="Rockwell" panose="02060603020205020403" pitchFamily="18" charset="0"/>
              </a:rPr>
              <a:t> </a:t>
            </a:r>
            <a:r>
              <a:rPr lang="en-US" sz="4400" b="1" dirty="0" err="1">
                <a:solidFill>
                  <a:srgbClr val="002060"/>
                </a:solidFill>
                <a:latin typeface="Rockwell" panose="02060603020205020403" pitchFamily="18" charset="0"/>
              </a:rPr>
              <a:t>informations</a:t>
            </a:r>
            <a:r>
              <a:rPr lang="en-US" sz="4400" b="1" dirty="0">
                <a:solidFill>
                  <a:srgbClr val="002060"/>
                </a:solidFill>
                <a:latin typeface="Rockwell" panose="02060603020205020403" pitchFamily="18" charset="0"/>
              </a:rPr>
              <a:t> </a:t>
            </a:r>
            <a:r>
              <a:rPr lang="en-US" sz="4400" b="1" dirty="0" err="1">
                <a:solidFill>
                  <a:srgbClr val="002060"/>
                </a:solidFill>
                <a:latin typeface="Rockwell" panose="02060603020205020403" pitchFamily="18" charset="0"/>
              </a:rPr>
              <a:t>pertinentes</a:t>
            </a:r>
            <a:br>
              <a:rPr lang="en-US" sz="2500" dirty="0"/>
            </a:br>
            <a:endParaRPr lang="en-US" sz="2500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9EE40E56-BE3A-4126-7036-41D1D3F085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15154" y="2743200"/>
            <a:ext cx="5701552" cy="3613149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114300" indent="-342900" algn="l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Il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existe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plusieurs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sortes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de consoles et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plusieurs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sortes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de jeux pour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tous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les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âges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.</a:t>
            </a:r>
          </a:p>
          <a:p>
            <a:pPr marL="114300" indent="-342900" algn="l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Rockwell" panose="02060603020205020403" pitchFamily="18" charset="0"/>
            </a:endParaRPr>
          </a:p>
          <a:p>
            <a:pPr marL="114300" indent="-342900" algn="l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Il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existe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des jeux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d’aventure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, de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parcours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, de construction, de course, de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bataille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et de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tir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, de sport, de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stratégie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et de jeux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éducatif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.</a:t>
            </a:r>
          </a:p>
          <a:p>
            <a:pPr algn="l"/>
            <a:endParaRPr lang="en-US" dirty="0">
              <a:solidFill>
                <a:schemeClr val="accent6">
                  <a:lumMod val="50000"/>
                </a:schemeClr>
              </a:solidFill>
              <a:latin typeface="Rockwell" panose="02060603020205020403" pitchFamily="18" charset="0"/>
            </a:endParaRPr>
          </a:p>
          <a:p>
            <a:pPr marL="114300" indent="-342900" algn="l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Il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est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possible de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jouer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en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ligne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 avec des </a:t>
            </a:r>
            <a:r>
              <a:rPr lang="en-US" dirty="0" err="1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amis</a:t>
            </a:r>
            <a:r>
              <a:rPr lang="en-US" dirty="0">
                <a:solidFill>
                  <a:schemeClr val="accent6">
                    <a:lumMod val="50000"/>
                  </a:schemeClr>
                </a:solidFill>
                <a:latin typeface="Rockwell" panose="02060603020205020403" pitchFamily="18" charset="0"/>
              </a:rPr>
              <a:t>.</a:t>
            </a:r>
          </a:p>
          <a:p>
            <a:pPr marL="114300" indent="-342900" algn="l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US" dirty="0">
              <a:solidFill>
                <a:schemeClr val="accent6">
                  <a:lumMod val="50000"/>
                </a:schemeClr>
              </a:solidFill>
              <a:latin typeface="Rockwell" panose="02060603020205020403" pitchFamily="18" charset="0"/>
            </a:endParaRPr>
          </a:p>
          <a:p>
            <a:pPr marL="114300" indent="-342900" algn="l">
              <a:buBlip>
                <a:blip r:embed="rId2">
                  <a:extLst>
                    <a:ext uri="{837473B0-CC2E-450A-ABE3-18F120FF3D39}">
                      <a1611:picAttrSrcUrl xmlns:a1611="http://schemas.microsoft.com/office/drawing/2016/11/main" r:id="rId3"/>
                    </a:ext>
                  </a:extLst>
                </a:blip>
              </a:buBlip>
            </a:pPr>
            <a:endParaRPr lang="en-US" dirty="0">
              <a:latin typeface="Rockwell" panose="02060603020205020403" pitchFamily="18" charset="0"/>
            </a:endParaRPr>
          </a:p>
        </p:txBody>
      </p:sp>
      <p:pic>
        <p:nvPicPr>
          <p:cNvPr id="19" name="Picture 4" descr="Gadgets de couleur néon">
            <a:extLst>
              <a:ext uri="{FF2B5EF4-FFF2-40B4-BE49-F238E27FC236}">
                <a16:creationId xmlns:a16="http://schemas.microsoft.com/office/drawing/2014/main" id="{841079A7-CE4E-8FE4-3780-CC60F75134A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361" r="32458"/>
          <a:stretch/>
        </p:blipFill>
        <p:spPr>
          <a:xfrm>
            <a:off x="6096000" y="1"/>
            <a:ext cx="61028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8596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201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4068B2-1CA4-8183-E65F-54664979EB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24164" y="2316163"/>
            <a:ext cx="4177553" cy="2387600"/>
          </a:xfrm>
        </p:spPr>
        <p:txBody>
          <a:bodyPr>
            <a:noAutofit/>
          </a:bodyPr>
          <a:lstStyle/>
          <a:p>
            <a:r>
              <a:rPr lang="fr-CA" dirty="0">
                <a:solidFill>
                  <a:srgbClr val="A2BBB8"/>
                </a:solidFill>
                <a:latin typeface="Rockwell" panose="02060603020205020403" pitchFamily="18" charset="0"/>
              </a:rPr>
              <a:t>Merci pour votre attention !</a:t>
            </a:r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C132C064-300F-BF6E-2A5B-177CFE1287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5482" y="1260084"/>
            <a:ext cx="5997388" cy="4499758"/>
          </a:xfrm>
          <a:prstGeom prst="rect">
            <a:avLst/>
          </a:prstGeom>
          <a:solidFill>
            <a:srgbClr val="2B201E"/>
          </a:solidFill>
        </p:spPr>
      </p:pic>
    </p:spTree>
    <p:extLst>
      <p:ext uri="{BB962C8B-B14F-4D97-AF65-F5344CB8AC3E}">
        <p14:creationId xmlns:p14="http://schemas.microsoft.com/office/powerpoint/2010/main" val="33533656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Words>196</Words>
  <Application>Microsoft Office PowerPoint</Application>
  <PresentationFormat>Grand écran</PresentationFormat>
  <Paragraphs>34</Paragraphs>
  <Slides>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3" baseType="lpstr">
      <vt:lpstr>Aptos</vt:lpstr>
      <vt:lpstr>Aptos Display</vt:lpstr>
      <vt:lpstr>Arial</vt:lpstr>
      <vt:lpstr>Calibri</vt:lpstr>
      <vt:lpstr>Rockwell</vt:lpstr>
      <vt:lpstr>Thème Office</vt:lpstr>
      <vt:lpstr>Ma Passion:  Les jeux vidéo</vt:lpstr>
      <vt:lpstr>Présentation PowerPoint</vt:lpstr>
      <vt:lpstr>Équipement et matériel nécessaire</vt:lpstr>
      <vt:lpstr>Mes jeux préférés! </vt:lpstr>
      <vt:lpstr>Mes conseils pour jouer à des jeux vidéo</vt:lpstr>
      <vt:lpstr>Autres informations pertinentes </vt:lpstr>
      <vt:lpstr>Merci pour votre attention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 Passion:  Les jeux vidéos</dc:title>
  <dc:creator>Maryse Lafortune</dc:creator>
  <cp:lastModifiedBy>Maryse Lafortune</cp:lastModifiedBy>
  <cp:revision>1</cp:revision>
  <dcterms:created xsi:type="dcterms:W3CDTF">2024-04-21T20:03:25Z</dcterms:created>
  <dcterms:modified xsi:type="dcterms:W3CDTF">2024-04-22T12:24:50Z</dcterms:modified>
</cp:coreProperties>
</file>

<file path=docProps/thumbnail.jpeg>
</file>